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4"/>
  </p:sldMasterIdLst>
  <p:notesMasterIdLst>
    <p:notesMasterId r:id="rId22"/>
  </p:notesMasterIdLst>
  <p:sldIdLst>
    <p:sldId id="256" r:id="rId5"/>
    <p:sldId id="267" r:id="rId6"/>
    <p:sldId id="268" r:id="rId7"/>
    <p:sldId id="297" r:id="rId8"/>
    <p:sldId id="272" r:id="rId9"/>
    <p:sldId id="271" r:id="rId10"/>
    <p:sldId id="274" r:id="rId11"/>
    <p:sldId id="275" r:id="rId12"/>
    <p:sldId id="278" r:id="rId13"/>
    <p:sldId id="276" r:id="rId14"/>
    <p:sldId id="277" r:id="rId15"/>
    <p:sldId id="302" r:id="rId16"/>
    <p:sldId id="298" r:id="rId17"/>
    <p:sldId id="299" r:id="rId18"/>
    <p:sldId id="300" r:id="rId19"/>
    <p:sldId id="296" r:id="rId20"/>
    <p:sldId id="263" r:id="rId21"/>
  </p:sldIdLst>
  <p:sldSz cx="12192000" cy="6858000"/>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he Heidemann" initials="MH"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6" d="100"/>
          <a:sy n="76" d="100"/>
        </p:scale>
        <p:origin x="91" y="43"/>
      </p:cViewPr>
      <p:guideLst>
        <p:guide orient="horz" pos="2160"/>
        <p:guide pos="3840"/>
      </p:guideLst>
    </p:cSldViewPr>
  </p:slideViewPr>
  <p:notesTextViewPr>
    <p:cViewPr>
      <p:scale>
        <a:sx n="1" d="1"/>
        <a:sy n="1" d="1"/>
      </p:scale>
      <p:origin x="0" y="0"/>
    </p:cViewPr>
  </p:notesTextViewPr>
  <p:notesViewPr>
    <p:cSldViewPr snapToGrid="0">
      <p:cViewPr varScale="1">
        <p:scale>
          <a:sx n="99" d="100"/>
          <a:sy n="99" d="100"/>
        </p:scale>
        <p:origin x="3508"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B3E9D3-3937-4EDB-90B5-BF033FD8B839}" type="datetimeFigureOut">
              <a:rPr lang="de-DE" smtClean="0"/>
              <a:t>26.01.2021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3F7EA6-4D20-49DA-9AF6-CF7540AA2358}" type="slidenum">
              <a:rPr lang="de-DE" smtClean="0"/>
              <a:t>‹Nr.›</a:t>
            </a:fld>
            <a:endParaRPr lang="de-DE"/>
          </a:p>
        </p:txBody>
      </p:sp>
    </p:spTree>
    <p:extLst>
      <p:ext uri="{BB962C8B-B14F-4D97-AF65-F5344CB8AC3E}">
        <p14:creationId xmlns:p14="http://schemas.microsoft.com/office/powerpoint/2010/main" val="1479119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344722" y="4378492"/>
            <a:ext cx="11534071" cy="551051"/>
          </a:xfrm>
        </p:spPr>
        <p:txBody>
          <a:bodyPr lIns="0" tIns="0" rIns="0" bIns="0">
            <a:noAutofit/>
          </a:bodyPr>
          <a:lstStyle>
            <a:lvl1pPr marL="0" indent="0" algn="l">
              <a:buNone/>
              <a:defRPr sz="3200" b="1">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de-DE" dirty="0"/>
              <a:t>Untertitel hinzufügen</a:t>
            </a:r>
          </a:p>
        </p:txBody>
      </p:sp>
      <p:sp>
        <p:nvSpPr>
          <p:cNvPr id="12" name="Titel 1"/>
          <p:cNvSpPr>
            <a:spLocks noGrp="1"/>
          </p:cNvSpPr>
          <p:nvPr>
            <p:ph type="ctrTitle" hasCustomPrompt="1"/>
          </p:nvPr>
        </p:nvSpPr>
        <p:spPr>
          <a:xfrm>
            <a:off x="344720" y="2028173"/>
            <a:ext cx="11534072" cy="1035956"/>
          </a:xfrm>
        </p:spPr>
        <p:txBody>
          <a:bodyPr lIns="0" tIns="0" rIns="0" bIns="0"/>
          <a:lstStyle>
            <a:lvl1pPr>
              <a:defRPr sz="6667"/>
            </a:lvl1pPr>
          </a:lstStyle>
          <a:p>
            <a:r>
              <a:rPr lang="de-DE" dirty="0"/>
              <a:t>Titel hinzufügen</a:t>
            </a:r>
          </a:p>
        </p:txBody>
      </p:sp>
      <p:pic>
        <p:nvPicPr>
          <p:cNvPr id="6" name="Bild 4" descr="HSD_Marke_v1_HSD_Rot_RGB.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12513" y="6334698"/>
            <a:ext cx="649545" cy="371917"/>
          </a:xfrm>
          <a:prstGeom prst="rect">
            <a:avLst/>
          </a:prstGeom>
        </p:spPr>
      </p:pic>
    </p:spTree>
    <p:extLst>
      <p:ext uri="{BB962C8B-B14F-4D97-AF65-F5344CB8AC3E}">
        <p14:creationId xmlns:p14="http://schemas.microsoft.com/office/powerpoint/2010/main" val="3531141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groß">
    <p:spTree>
      <p:nvGrpSpPr>
        <p:cNvPr id="1" name=""/>
        <p:cNvGrpSpPr/>
        <p:nvPr/>
      </p:nvGrpSpPr>
      <p:grpSpPr>
        <a:xfrm>
          <a:off x="0" y="0"/>
          <a:ext cx="0" cy="0"/>
          <a:chOff x="0" y="0"/>
          <a:chExt cx="0" cy="0"/>
        </a:xfrm>
      </p:grpSpPr>
      <p:sp>
        <p:nvSpPr>
          <p:cNvPr id="6"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9" name="Titel 1"/>
          <p:cNvSpPr>
            <a:spLocks noGrp="1"/>
          </p:cNvSpPr>
          <p:nvPr>
            <p:ph type="title" hasCustomPrompt="1"/>
          </p:nvPr>
        </p:nvSpPr>
        <p:spPr>
          <a:xfrm>
            <a:off x="355117" y="273050"/>
            <a:ext cx="11523673" cy="5905127"/>
          </a:xfrm>
        </p:spPr>
        <p:txBody>
          <a:bodyPr tIns="0" anchor="t"/>
          <a:lstStyle>
            <a:lvl1pPr algn="l">
              <a:lnSpc>
                <a:spcPct val="80000"/>
              </a:lnSpc>
              <a:defRPr sz="20000" b="0" baseline="0"/>
            </a:lvl1pPr>
          </a:lstStyle>
          <a:p>
            <a:r>
              <a:rPr lang="de-DE" dirty="0"/>
              <a:t>Titel </a:t>
            </a:r>
            <a:br>
              <a:rPr lang="de-DE" dirty="0"/>
            </a:br>
            <a:r>
              <a:rPr lang="de-DE" dirty="0"/>
              <a:t>Groß</a:t>
            </a:r>
          </a:p>
        </p:txBody>
      </p:sp>
      <p:sp>
        <p:nvSpPr>
          <p:cNvPr id="13" name="Rechteck 12"/>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4" name="Datumsplatzhalter 3"/>
          <p:cNvSpPr>
            <a:spLocks noGrp="1"/>
          </p:cNvSpPr>
          <p:nvPr>
            <p:ph type="dt" sz="half" idx="2"/>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5"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1666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wischentitel kleiner">
    <p:spTree>
      <p:nvGrpSpPr>
        <p:cNvPr id="1" name=""/>
        <p:cNvGrpSpPr/>
        <p:nvPr/>
      </p:nvGrpSpPr>
      <p:grpSpPr>
        <a:xfrm>
          <a:off x="0" y="0"/>
          <a:ext cx="0" cy="0"/>
          <a:chOff x="0" y="0"/>
          <a:chExt cx="0" cy="0"/>
        </a:xfrm>
      </p:grpSpPr>
      <p:sp>
        <p:nvSpPr>
          <p:cNvPr id="6"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9" name="Titel 1"/>
          <p:cNvSpPr>
            <a:spLocks noGrp="1"/>
          </p:cNvSpPr>
          <p:nvPr>
            <p:ph type="title" hasCustomPrompt="1"/>
          </p:nvPr>
        </p:nvSpPr>
        <p:spPr>
          <a:xfrm>
            <a:off x="355117" y="273050"/>
            <a:ext cx="11523673" cy="5905127"/>
          </a:xfrm>
        </p:spPr>
        <p:txBody>
          <a:bodyPr tIns="0" anchor="t"/>
          <a:lstStyle>
            <a:lvl1pPr algn="l">
              <a:lnSpc>
                <a:spcPct val="80000"/>
              </a:lnSpc>
              <a:defRPr sz="10666" b="0" baseline="0"/>
            </a:lvl1pPr>
          </a:lstStyle>
          <a:p>
            <a:r>
              <a:rPr lang="de-DE" dirty="0"/>
              <a:t>Zwischen</a:t>
            </a:r>
            <a:br>
              <a:rPr lang="de-DE" dirty="0"/>
            </a:br>
            <a:r>
              <a:rPr lang="de-DE" dirty="0" err="1"/>
              <a:t>titel</a:t>
            </a:r>
            <a:br>
              <a:rPr lang="de-DE" dirty="0"/>
            </a:br>
            <a:r>
              <a:rPr lang="de-DE" dirty="0"/>
              <a:t>kleiner</a:t>
            </a:r>
          </a:p>
        </p:txBody>
      </p:sp>
      <p:sp>
        <p:nvSpPr>
          <p:cNvPr id="13" name="Rechteck 12"/>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4" name="Datumsplatzhalter 3"/>
          <p:cNvSpPr>
            <a:spLocks noGrp="1"/>
          </p:cNvSpPr>
          <p:nvPr>
            <p:ph type="dt" sz="half" idx="2"/>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5"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540175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llgemeine Folie">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22999" y="1417639"/>
            <a:ext cx="11546003" cy="4638396"/>
          </a:xfrm>
        </p:spPr>
        <p:txBody>
          <a:bodyPr>
            <a:noAutofit/>
          </a:bodyPr>
          <a:lstStyle>
            <a:lvl1pPr marL="0" indent="0">
              <a:buNone/>
              <a:defRPr sz="3733" baseline="0"/>
            </a:lvl1pPr>
            <a:lvl5pPr>
              <a:defRPr sz="2400"/>
            </a:lvl5pPr>
          </a:lstStyle>
          <a:p>
            <a:pPr lvl="0"/>
            <a:r>
              <a:rPr lang="de-DE" dirty="0"/>
              <a:t>Allgemeine Folie</a:t>
            </a:r>
          </a:p>
        </p:txBody>
      </p:sp>
      <p:sp>
        <p:nvSpPr>
          <p:cNvPr id="10"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8" name="Titelplatzhalter 1"/>
          <p:cNvSpPr>
            <a:spLocks noGrp="1"/>
          </p:cNvSpPr>
          <p:nvPr>
            <p:ph type="title"/>
          </p:nvPr>
        </p:nvSpPr>
        <p:spPr>
          <a:xfrm>
            <a:off x="322999" y="197556"/>
            <a:ext cx="11546003" cy="1098107"/>
          </a:xfrm>
          <a:prstGeom prst="rect">
            <a:avLst/>
          </a:prstGeom>
        </p:spPr>
        <p:txBody>
          <a:bodyPr vert="horz" lIns="91440" tIns="45720" rIns="91440" bIns="45720" rtlCol="0" anchor="t">
            <a:noAutofit/>
          </a:bodyPr>
          <a:lstStyle/>
          <a:p>
            <a:r>
              <a:rPr lang="de-DE"/>
              <a:t>Titelmasterformat durch Klicken bearbeiten</a:t>
            </a:r>
            <a:endParaRPr lang="de-DE" dirty="0"/>
          </a:p>
        </p:txBody>
      </p:sp>
      <p:sp>
        <p:nvSpPr>
          <p:cNvPr id="14" name="Rechteck 13"/>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5" name="Datumsplatzhalter 3"/>
          <p:cNvSpPr>
            <a:spLocks noGrp="1"/>
          </p:cNvSpPr>
          <p:nvPr>
            <p:ph type="dt" sz="half" idx="2"/>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6"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9702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lgemeine Folie Aufzählung">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22999" y="1417639"/>
            <a:ext cx="11546003" cy="4638396"/>
          </a:xfrm>
        </p:spPr>
        <p:txBody>
          <a:bodyPr>
            <a:noAutofit/>
          </a:bodyPr>
          <a:lstStyle>
            <a:lvl1pPr marL="685783" indent="-685783">
              <a:buFont typeface="+mj-lt"/>
              <a:buAutoNum type="arabicPeriod"/>
              <a:defRPr sz="3733" baseline="0"/>
            </a:lvl1pPr>
            <a:lvl5pPr>
              <a:defRPr sz="2400"/>
            </a:lvl5pPr>
          </a:lstStyle>
          <a:p>
            <a:pPr lvl="0"/>
            <a:r>
              <a:rPr lang="de-DE" dirty="0"/>
              <a:t>Aufzählung</a:t>
            </a:r>
          </a:p>
        </p:txBody>
      </p:sp>
      <p:sp>
        <p:nvSpPr>
          <p:cNvPr id="10"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8" name="Titelplatzhalter 1"/>
          <p:cNvSpPr>
            <a:spLocks noGrp="1"/>
          </p:cNvSpPr>
          <p:nvPr>
            <p:ph type="title"/>
          </p:nvPr>
        </p:nvSpPr>
        <p:spPr>
          <a:xfrm>
            <a:off x="322999" y="197556"/>
            <a:ext cx="11546003" cy="1098107"/>
          </a:xfrm>
          <a:prstGeom prst="rect">
            <a:avLst/>
          </a:prstGeom>
        </p:spPr>
        <p:txBody>
          <a:bodyPr vert="horz" lIns="91440" tIns="45720" rIns="91440" bIns="45720" rtlCol="0" anchor="t">
            <a:noAutofit/>
          </a:bodyPr>
          <a:lstStyle/>
          <a:p>
            <a:r>
              <a:rPr lang="de-DE"/>
              <a:t>Titelmasterformat durch Klicken bearbeiten</a:t>
            </a:r>
            <a:endParaRPr lang="de-DE" dirty="0"/>
          </a:p>
        </p:txBody>
      </p:sp>
      <p:sp>
        <p:nvSpPr>
          <p:cNvPr id="14" name="Rechteck 13"/>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5" name="Datumsplatzhalter 3"/>
          <p:cNvSpPr>
            <a:spLocks noGrp="1"/>
          </p:cNvSpPr>
          <p:nvPr>
            <p:ph type="dt" sz="half" idx="2"/>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6"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0916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lgemeine Folie 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4667" baseline="0"/>
            </a:lvl1pPr>
          </a:lstStyle>
          <a:p>
            <a:r>
              <a:rPr lang="de-DE"/>
              <a:t>Titelmasterformat durch Klicken bearbeiten</a:t>
            </a:r>
            <a:endParaRPr lang="de-DE" dirty="0"/>
          </a:p>
        </p:txBody>
      </p:sp>
      <p:sp>
        <p:nvSpPr>
          <p:cNvPr id="3" name="Inhaltsplatzhalter 2"/>
          <p:cNvSpPr>
            <a:spLocks noGrp="1"/>
          </p:cNvSpPr>
          <p:nvPr>
            <p:ph idx="1" hasCustomPrompt="1"/>
          </p:nvPr>
        </p:nvSpPr>
        <p:spPr>
          <a:xfrm>
            <a:off x="322999" y="1417639"/>
            <a:ext cx="5410339" cy="4638396"/>
          </a:xfrm>
        </p:spPr>
        <p:txBody>
          <a:bodyPr>
            <a:noAutofit/>
          </a:bodyPr>
          <a:lstStyle>
            <a:lvl1pPr marL="0" indent="0">
              <a:buNone/>
              <a:defRPr sz="3733" baseline="0"/>
            </a:lvl1pPr>
            <a:lvl5pPr>
              <a:defRPr sz="2400"/>
            </a:lvl5pPr>
          </a:lstStyle>
          <a:p>
            <a:pPr lvl="0"/>
            <a:r>
              <a:rPr lang="de-DE" dirty="0"/>
              <a:t>Allgemeine Folie, zwei Inhalte</a:t>
            </a:r>
          </a:p>
        </p:txBody>
      </p:sp>
      <p:sp>
        <p:nvSpPr>
          <p:cNvPr id="11" name="Inhaltsplatzhalter 2"/>
          <p:cNvSpPr>
            <a:spLocks noGrp="1"/>
          </p:cNvSpPr>
          <p:nvPr>
            <p:ph idx="10" hasCustomPrompt="1"/>
          </p:nvPr>
        </p:nvSpPr>
        <p:spPr>
          <a:xfrm>
            <a:off x="6458663" y="1417639"/>
            <a:ext cx="5410339" cy="4638396"/>
          </a:xfrm>
        </p:spPr>
        <p:txBody>
          <a:bodyPr>
            <a:noAutofit/>
          </a:bodyPr>
          <a:lstStyle>
            <a:lvl1pPr marL="0" indent="0">
              <a:buNone/>
              <a:defRPr sz="3733" baseline="0"/>
            </a:lvl1pPr>
            <a:lvl5pPr>
              <a:defRPr sz="2400"/>
            </a:lvl5pPr>
          </a:lstStyle>
          <a:p>
            <a:pPr lvl="0"/>
            <a:r>
              <a:rPr lang="de-DE" dirty="0"/>
              <a:t>Allgemeine Folie, zwei Inhalte</a:t>
            </a:r>
          </a:p>
        </p:txBody>
      </p:sp>
      <p:sp>
        <p:nvSpPr>
          <p:cNvPr id="10"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15" name="Rechteck 14"/>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6" name="Datumsplatzhalter 3"/>
          <p:cNvSpPr>
            <a:spLocks noGrp="1"/>
          </p:cNvSpPr>
          <p:nvPr>
            <p:ph type="dt" sz="half" idx="2"/>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7"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678240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ollbild">
    <p:spTree>
      <p:nvGrpSpPr>
        <p:cNvPr id="1" name=""/>
        <p:cNvGrpSpPr/>
        <p:nvPr/>
      </p:nvGrpSpPr>
      <p:grpSpPr>
        <a:xfrm>
          <a:off x="0" y="0"/>
          <a:ext cx="0" cy="0"/>
          <a:chOff x="0" y="0"/>
          <a:chExt cx="0" cy="0"/>
        </a:xfrm>
      </p:grpSpPr>
      <p:sp>
        <p:nvSpPr>
          <p:cNvPr id="10" name="Bildplatzhalter 3"/>
          <p:cNvSpPr>
            <a:spLocks noGrp="1"/>
          </p:cNvSpPr>
          <p:nvPr>
            <p:ph type="pic" sz="quarter" idx="18" hasCustomPrompt="1"/>
          </p:nvPr>
        </p:nvSpPr>
        <p:spPr>
          <a:xfrm>
            <a:off x="0" y="1"/>
            <a:ext cx="12192000" cy="6131492"/>
          </a:xfrm>
        </p:spPr>
        <p:txBody>
          <a:bodyPr/>
          <a:lstStyle>
            <a:lvl1pPr marL="0" marR="0" indent="0" algn="l" defTabSz="609585" rtl="0" eaLnBrk="1" fontAlgn="auto" latinLnBrk="0" hangingPunct="1">
              <a:lnSpc>
                <a:spcPct val="100000"/>
              </a:lnSpc>
              <a:spcBef>
                <a:spcPct val="20000"/>
              </a:spcBef>
              <a:spcAft>
                <a:spcPts val="0"/>
              </a:spcAft>
              <a:buClrTx/>
              <a:buSzTx/>
              <a:buFont typeface="Arial"/>
              <a:buNone/>
              <a:tabLst/>
              <a:defRPr sz="3733"/>
            </a:lvl1pPr>
          </a:lstStyle>
          <a:p>
            <a:pPr lvl="0"/>
            <a:r>
              <a:rPr lang="de-DE" dirty="0"/>
              <a:t>Hier Bild einfügen</a:t>
            </a:r>
          </a:p>
          <a:p>
            <a:endParaRPr lang="de-DE" dirty="0"/>
          </a:p>
        </p:txBody>
      </p:sp>
      <p:sp>
        <p:nvSpPr>
          <p:cNvPr id="6"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13" name="Rechteck 12"/>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4" name="Datumsplatzhalter 3"/>
          <p:cNvSpPr>
            <a:spLocks noGrp="1"/>
          </p:cNvSpPr>
          <p:nvPr>
            <p:ph type="dt" sz="half" idx="2"/>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5"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79961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ollbild mit Bildunterschrift">
    <p:spTree>
      <p:nvGrpSpPr>
        <p:cNvPr id="1" name=""/>
        <p:cNvGrpSpPr/>
        <p:nvPr/>
      </p:nvGrpSpPr>
      <p:grpSpPr>
        <a:xfrm>
          <a:off x="0" y="0"/>
          <a:ext cx="0" cy="0"/>
          <a:chOff x="0" y="0"/>
          <a:chExt cx="0" cy="0"/>
        </a:xfrm>
      </p:grpSpPr>
      <p:sp>
        <p:nvSpPr>
          <p:cNvPr id="6" name="Inhaltsplatzhalter 2"/>
          <p:cNvSpPr>
            <a:spLocks noGrp="1"/>
          </p:cNvSpPr>
          <p:nvPr>
            <p:ph idx="10" hasCustomPrompt="1"/>
          </p:nvPr>
        </p:nvSpPr>
        <p:spPr>
          <a:xfrm>
            <a:off x="332408" y="5512588"/>
            <a:ext cx="11859592" cy="448457"/>
          </a:xfrm>
        </p:spPr>
        <p:txBody>
          <a:bodyPr>
            <a:noAutofit/>
          </a:bodyPr>
          <a:lstStyle>
            <a:lvl1pPr marL="0" indent="0">
              <a:buFont typeface="+mj-lt"/>
              <a:buNone/>
              <a:defRPr sz="2400" b="1" baseline="0"/>
            </a:lvl1pPr>
            <a:lvl5pPr>
              <a:defRPr sz="2400"/>
            </a:lvl5pPr>
          </a:lstStyle>
          <a:p>
            <a:pPr lvl="0"/>
            <a:r>
              <a:rPr lang="de-DE" dirty="0"/>
              <a:t>Bildunterschrift</a:t>
            </a:r>
          </a:p>
        </p:txBody>
      </p:sp>
      <p:sp>
        <p:nvSpPr>
          <p:cNvPr id="10" name="Bildplatzhalter 3"/>
          <p:cNvSpPr>
            <a:spLocks noGrp="1"/>
          </p:cNvSpPr>
          <p:nvPr>
            <p:ph type="pic" sz="quarter" idx="18" hasCustomPrompt="1"/>
          </p:nvPr>
        </p:nvSpPr>
        <p:spPr>
          <a:xfrm>
            <a:off x="0" y="1"/>
            <a:ext cx="12192000" cy="5406932"/>
          </a:xfrm>
        </p:spPr>
        <p:txBody>
          <a:bodyPr/>
          <a:lstStyle>
            <a:lvl1pPr marL="0" marR="0" indent="0" algn="l" defTabSz="609585" rtl="0" eaLnBrk="1" fontAlgn="auto" latinLnBrk="0" hangingPunct="1">
              <a:lnSpc>
                <a:spcPct val="100000"/>
              </a:lnSpc>
              <a:spcBef>
                <a:spcPct val="20000"/>
              </a:spcBef>
              <a:spcAft>
                <a:spcPts val="0"/>
              </a:spcAft>
              <a:buClrTx/>
              <a:buSzTx/>
              <a:buFont typeface="Arial"/>
              <a:buNone/>
              <a:tabLst/>
              <a:defRPr sz="3733"/>
            </a:lvl1pPr>
          </a:lstStyle>
          <a:p>
            <a:pPr lvl="0"/>
            <a:r>
              <a:rPr lang="de-DE" dirty="0"/>
              <a:t>Hier Bild einfügen</a:t>
            </a:r>
          </a:p>
          <a:p>
            <a:endParaRPr lang="de-DE" dirty="0"/>
          </a:p>
        </p:txBody>
      </p:sp>
      <p:sp>
        <p:nvSpPr>
          <p:cNvPr id="11"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14" name="Rechteck 13"/>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5" name="Datumsplatzhalter 3"/>
          <p:cNvSpPr>
            <a:spLocks noGrp="1"/>
          </p:cNvSpPr>
          <p:nvPr>
            <p:ph type="dt" sz="half" idx="2"/>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6"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870796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Diagramm ganze Folie">
    <p:spTree>
      <p:nvGrpSpPr>
        <p:cNvPr id="1" name=""/>
        <p:cNvGrpSpPr/>
        <p:nvPr/>
      </p:nvGrpSpPr>
      <p:grpSpPr>
        <a:xfrm>
          <a:off x="0" y="0"/>
          <a:ext cx="0" cy="0"/>
          <a:chOff x="0" y="0"/>
          <a:chExt cx="0" cy="0"/>
        </a:xfrm>
      </p:grpSpPr>
      <p:sp>
        <p:nvSpPr>
          <p:cNvPr id="11" name="Diagrammplatzhalter 6"/>
          <p:cNvSpPr>
            <a:spLocks noGrp="1"/>
          </p:cNvSpPr>
          <p:nvPr>
            <p:ph type="chart" sz="quarter" idx="14"/>
          </p:nvPr>
        </p:nvSpPr>
        <p:spPr>
          <a:xfrm>
            <a:off x="322999" y="1417639"/>
            <a:ext cx="11546003" cy="4638396"/>
          </a:xfrm>
        </p:spPr>
        <p:txBody>
          <a:bodyPr>
            <a:noAutofit/>
          </a:bodyPr>
          <a:lstStyle>
            <a:lvl1pPr marL="457189" indent="-457189">
              <a:buFont typeface="Symbol" charset="2"/>
              <a:buChar char="-"/>
              <a:defRPr sz="3733"/>
            </a:lvl1pPr>
          </a:lstStyle>
          <a:p>
            <a:r>
              <a:rPr lang="de-DE"/>
              <a:t>Diagramm durch Klicken auf Symbol hinzufügen</a:t>
            </a:r>
            <a:endParaRPr lang="de-DE" dirty="0"/>
          </a:p>
        </p:txBody>
      </p:sp>
      <p:sp>
        <p:nvSpPr>
          <p:cNvPr id="10"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13" name="Titel 1"/>
          <p:cNvSpPr>
            <a:spLocks noGrp="1"/>
          </p:cNvSpPr>
          <p:nvPr>
            <p:ph type="title"/>
          </p:nvPr>
        </p:nvSpPr>
        <p:spPr>
          <a:xfrm>
            <a:off x="322999" y="197556"/>
            <a:ext cx="11546003" cy="1098107"/>
          </a:xfrm>
        </p:spPr>
        <p:txBody>
          <a:bodyPr/>
          <a:lstStyle>
            <a:lvl1pPr>
              <a:defRPr sz="4667" baseline="0"/>
            </a:lvl1pPr>
          </a:lstStyle>
          <a:p>
            <a:r>
              <a:rPr lang="de-DE"/>
              <a:t>Titelmasterformat durch Klicken bearbeiten</a:t>
            </a:r>
            <a:endParaRPr lang="de-DE" dirty="0"/>
          </a:p>
        </p:txBody>
      </p:sp>
      <p:sp>
        <p:nvSpPr>
          <p:cNvPr id="15" name="Rechteck 14"/>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6" name="Datumsplatzhalter 3"/>
          <p:cNvSpPr>
            <a:spLocks noGrp="1"/>
          </p:cNvSpPr>
          <p:nvPr>
            <p:ph type="dt" sz="half" idx="2"/>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7"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17725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Abschlussfolie">
    <p:spTree>
      <p:nvGrpSpPr>
        <p:cNvPr id="1" name=""/>
        <p:cNvGrpSpPr/>
        <p:nvPr/>
      </p:nvGrpSpPr>
      <p:grpSpPr>
        <a:xfrm>
          <a:off x="0" y="0"/>
          <a:ext cx="0" cy="0"/>
          <a:chOff x="0" y="0"/>
          <a:chExt cx="0" cy="0"/>
        </a:xfrm>
      </p:grpSpPr>
      <p:sp>
        <p:nvSpPr>
          <p:cNvPr id="6" name="Titel 4"/>
          <p:cNvSpPr txBox="1">
            <a:spLocks/>
          </p:cNvSpPr>
          <p:nvPr/>
        </p:nvSpPr>
        <p:spPr>
          <a:xfrm>
            <a:off x="322999" y="160053"/>
            <a:ext cx="11546003" cy="6021969"/>
          </a:xfrm>
          <a:prstGeom prst="rect">
            <a:avLst/>
          </a:prstGeom>
        </p:spPr>
        <p:txBody>
          <a:bodyPr vert="horz" lIns="121920" tIns="60960" rIns="121920" bIns="60960" rtlCol="0" anchor="t">
            <a:noAutofit/>
          </a:bodyPr>
          <a:lstStyle>
            <a:lvl1pPr algn="l" defTabSz="457200" rtl="0" eaLnBrk="1" latinLnBrk="0" hangingPunct="1">
              <a:lnSpc>
                <a:spcPct val="100000"/>
              </a:lnSpc>
              <a:spcBef>
                <a:spcPct val="0"/>
              </a:spcBef>
              <a:buNone/>
              <a:defRPr sz="3500" kern="1200">
                <a:solidFill>
                  <a:schemeClr val="tx1"/>
                </a:solidFill>
                <a:latin typeface="HSD Sans"/>
                <a:ea typeface="+mj-ea"/>
                <a:cs typeface="HSD Sans"/>
              </a:defRPr>
            </a:lvl1pPr>
          </a:lstStyle>
          <a:p>
            <a:pPr>
              <a:lnSpc>
                <a:spcPct val="80000"/>
              </a:lnSpc>
            </a:pPr>
            <a:r>
              <a:rPr lang="de-DE" sz="20000" dirty="0">
                <a:latin typeface="HSD Sans Maschinenbau"/>
                <a:cs typeface="HSD Sans Maschinenbau"/>
              </a:rPr>
              <a:t>e</a:t>
            </a:r>
            <a:r>
              <a:rPr lang="de-DE" sz="20000" dirty="0"/>
              <a:t>n</a:t>
            </a:r>
            <a:r>
              <a:rPr lang="de-DE" sz="20000" dirty="0">
                <a:latin typeface="HSD Sans Design"/>
                <a:cs typeface="HSD Sans Design"/>
              </a:rPr>
              <a:t>d</a:t>
            </a:r>
            <a:r>
              <a:rPr lang="de-DE" sz="20000" dirty="0"/>
              <a:t>e</a:t>
            </a:r>
          </a:p>
        </p:txBody>
      </p:sp>
    </p:spTree>
    <p:extLst>
      <p:ext uri="{BB962C8B-B14F-4D97-AF65-F5344CB8AC3E}">
        <p14:creationId xmlns:p14="http://schemas.microsoft.com/office/powerpoint/2010/main" val="40828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455" fill="hold">
                                          <p:stCondLst>
                                            <p:cond delay="0"/>
                                          </p:stCondLst>
                                        </p:cTn>
                                        <p:tgtEl>
                                          <p:spTgt spid="6"/>
                                        </p:tgtEl>
                                        <p:attrNameLst>
                                          <p:attrName>style.rotation</p:attrName>
                                        </p:attrNameLst>
                                      </p:cBhvr>
                                      <p:to>
                                        <p:strVal val="-45.0"/>
                                      </p:to>
                                    </p:set>
                                    <p:anim calcmode="lin" valueType="num">
                                      <p:cBhvr>
                                        <p:cTn id="8"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11557" y="6405935"/>
            <a:ext cx="1275297" cy="476511"/>
          </a:xfrm>
          <a:prstGeom prst="rect">
            <a:avLst/>
          </a:prstGeom>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a:xfrm>
            <a:off x="3014662" y="6276255"/>
            <a:ext cx="7224813" cy="431999"/>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435581" y="6149700"/>
            <a:ext cx="1435145" cy="445221"/>
          </a:xfrm>
          <a:prstGeom prst="rect">
            <a:avLst/>
          </a:prstGeo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22208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eferent/in">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44719" y="278956"/>
            <a:ext cx="11534072" cy="712853"/>
          </a:xfrm>
        </p:spPr>
        <p:txBody>
          <a:bodyPr lIns="0" tIns="0" rIns="0" bIns="0"/>
          <a:lstStyle/>
          <a:p>
            <a:r>
              <a:rPr lang="de-DE" dirty="0"/>
              <a:t>Vortragsthema</a:t>
            </a:r>
          </a:p>
        </p:txBody>
      </p:sp>
      <p:sp>
        <p:nvSpPr>
          <p:cNvPr id="3" name="Untertitel 2"/>
          <p:cNvSpPr>
            <a:spLocks noGrp="1"/>
          </p:cNvSpPr>
          <p:nvPr>
            <p:ph type="subTitle" idx="1" hasCustomPrompt="1"/>
          </p:nvPr>
        </p:nvSpPr>
        <p:spPr>
          <a:xfrm>
            <a:off x="344719" y="2723397"/>
            <a:ext cx="11534071" cy="485873"/>
          </a:xfrm>
        </p:spPr>
        <p:txBody>
          <a:bodyPr lIns="0" tIns="0" rIns="0" bIns="0">
            <a:noAutofit/>
          </a:bodyPr>
          <a:lstStyle>
            <a:lvl1pPr marL="0" indent="0" algn="l">
              <a:buNone/>
              <a:defRPr sz="3200" b="1" baseline="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de-DE" dirty="0"/>
              <a:t>Name Referent/in</a:t>
            </a:r>
          </a:p>
        </p:txBody>
      </p:sp>
      <p:sp>
        <p:nvSpPr>
          <p:cNvPr id="9"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8" name="Datumsplatzhalter 3"/>
          <p:cNvSpPr>
            <a:spLocks noGrp="1"/>
          </p:cNvSpPr>
          <p:nvPr>
            <p:ph type="dt" sz="half" idx="2"/>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1"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005489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haltsverzeichnis">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22999" y="1417639"/>
            <a:ext cx="11546003" cy="4638396"/>
          </a:xfrm>
        </p:spPr>
        <p:txBody>
          <a:bodyPr>
            <a:noAutofit/>
          </a:bodyPr>
          <a:lstStyle>
            <a:lvl1pPr marL="685783" indent="-685783">
              <a:buFont typeface="+mj-lt"/>
              <a:buAutoNum type="arabicPeriod"/>
              <a:defRPr sz="3733" baseline="0"/>
            </a:lvl1pPr>
            <a:lvl5pPr>
              <a:defRPr sz="2400"/>
            </a:lvl5pPr>
          </a:lstStyle>
          <a:p>
            <a:pPr lvl="0"/>
            <a:r>
              <a:rPr lang="de-DE" dirty="0"/>
              <a:t>Aufzählung</a:t>
            </a:r>
          </a:p>
        </p:txBody>
      </p:sp>
      <p:sp>
        <p:nvSpPr>
          <p:cNvPr id="10"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14" name="Rechteck 13"/>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5" name="Datumsplatzhalter 3"/>
          <p:cNvSpPr>
            <a:spLocks noGrp="1"/>
          </p:cNvSpPr>
          <p:nvPr>
            <p:ph type="dt" sz="half" idx="2"/>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6"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
        <p:nvSpPr>
          <p:cNvPr id="2" name="Textfeld 1"/>
          <p:cNvSpPr txBox="1"/>
          <p:nvPr/>
        </p:nvSpPr>
        <p:spPr>
          <a:xfrm>
            <a:off x="322999" y="213683"/>
            <a:ext cx="6305651" cy="810543"/>
          </a:xfrm>
          <a:prstGeom prst="rect">
            <a:avLst/>
          </a:prstGeom>
          <a:noFill/>
        </p:spPr>
        <p:txBody>
          <a:bodyPr wrap="square" rtlCol="0">
            <a:spAutoFit/>
          </a:bodyPr>
          <a:lstStyle/>
          <a:p>
            <a:r>
              <a:rPr lang="de-DE" sz="4667" dirty="0">
                <a:latin typeface="HSD Sans"/>
                <a:cs typeface="HSD Sans"/>
              </a:rPr>
              <a:t>Inhalt</a:t>
            </a:r>
          </a:p>
        </p:txBody>
      </p:sp>
    </p:spTree>
    <p:extLst>
      <p:ext uri="{BB962C8B-B14F-4D97-AF65-F5344CB8AC3E}">
        <p14:creationId xmlns:p14="http://schemas.microsoft.com/office/powerpoint/2010/main" val="406738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tichpunkte">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22992" y="1417639"/>
            <a:ext cx="11546003" cy="4708525"/>
          </a:xfrm>
        </p:spPr>
        <p:txBody>
          <a:bodyPr/>
          <a:lstStyle>
            <a:lvl1pPr marL="457189" indent="-457189">
              <a:buFont typeface="Symbol" charset="2"/>
              <a:buChar char="-"/>
              <a:defRPr/>
            </a:lvl1pPr>
            <a:lvl2pPr marL="990575" indent="-380990">
              <a:buFont typeface="Wingdings" charset="2"/>
              <a:buChar char="§"/>
              <a:defRPr/>
            </a:lvl2pPr>
            <a:lvl4pPr marL="2133547" indent="-304792">
              <a:buFont typeface="Courier New"/>
              <a:buChar char="o"/>
              <a:defRPr/>
            </a:lvl4pPr>
            <a:lvl5pPr>
              <a:defRPr sz="2400"/>
            </a:lvl5pPr>
          </a:lstStyle>
          <a:p>
            <a:pPr lvl="0"/>
            <a:r>
              <a:rPr lang="de-DE" dirty="0"/>
              <a:t>Stichpunkte hier</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12" name="Titelplatzhalter 1"/>
          <p:cNvSpPr>
            <a:spLocks noGrp="1"/>
          </p:cNvSpPr>
          <p:nvPr>
            <p:ph type="title"/>
          </p:nvPr>
        </p:nvSpPr>
        <p:spPr>
          <a:xfrm>
            <a:off x="322999" y="197556"/>
            <a:ext cx="11546003" cy="1098107"/>
          </a:xfrm>
          <a:prstGeom prst="rect">
            <a:avLst/>
          </a:prstGeom>
        </p:spPr>
        <p:txBody>
          <a:bodyPr vert="horz" lIns="91440" tIns="45720" rIns="91440" bIns="45720" rtlCol="0" anchor="t">
            <a:noAutofit/>
          </a:bodyPr>
          <a:lstStyle/>
          <a:p>
            <a:r>
              <a:rPr lang="de-DE"/>
              <a:t>Titelmasterformat durch Klicken bearbeiten</a:t>
            </a:r>
            <a:endParaRPr lang="de-DE" dirty="0"/>
          </a:p>
        </p:txBody>
      </p:sp>
      <p:sp>
        <p:nvSpPr>
          <p:cNvPr id="14" name="Rechteck 13"/>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5" name="Datumsplatzhalter 3"/>
          <p:cNvSpPr>
            <a:spLocks noGrp="1"/>
          </p:cNvSpPr>
          <p:nvPr>
            <p:ph type="dt" sz="half" idx="2"/>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6"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51838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Zwei Inhalte/Grafik rechts">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323001" y="1417639"/>
            <a:ext cx="5456068" cy="4708525"/>
          </a:xfrm>
        </p:spPr>
        <p:txBody>
          <a:bodyPr/>
          <a:lstStyle>
            <a:lvl1pPr marL="457189" indent="-457189">
              <a:buFont typeface="Symbol" charset="2"/>
              <a:buChar char="-"/>
              <a:defRPr sz="3733"/>
            </a:lvl1pPr>
            <a:lvl2pPr marL="990575" indent="-380990">
              <a:buFont typeface="Wingdings" charset="2"/>
              <a:buChar char="§"/>
              <a:defRPr sz="3200"/>
            </a:lvl2pPr>
            <a:lvl3pPr>
              <a:defRPr sz="2667"/>
            </a:lvl3pPr>
            <a:lvl4pPr marL="2133547" indent="-304792">
              <a:buFont typeface="Courier New"/>
              <a:buChar char="o"/>
              <a:defRPr sz="2400"/>
            </a:lvl4pPr>
            <a:lvl5pPr>
              <a:defRPr sz="2400"/>
            </a:lvl5pPr>
            <a:lvl6pPr>
              <a:defRPr sz="2400"/>
            </a:lvl6pPr>
            <a:lvl7pPr>
              <a:defRPr sz="2400"/>
            </a:lvl7pPr>
            <a:lvl8pPr>
              <a:defRPr sz="2400"/>
            </a:lvl8pPr>
            <a:lvl9pPr>
              <a:defRPr sz="2400"/>
            </a:lvl9pPr>
          </a:lstStyle>
          <a:p>
            <a:pPr lvl="0"/>
            <a:r>
              <a:rPr lang="de-DE" dirty="0"/>
              <a:t>Stichpunkte hier</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hasCustomPrompt="1"/>
          </p:nvPr>
        </p:nvSpPr>
        <p:spPr>
          <a:xfrm>
            <a:off x="6471664" y="1417638"/>
            <a:ext cx="5384800" cy="4708527"/>
          </a:xfrm>
        </p:spPr>
        <p:txBody>
          <a:bodyPr/>
          <a:lstStyle>
            <a:lvl1pPr marL="457189" indent="-457189">
              <a:buFont typeface="Symbol" charset="2"/>
              <a:buChar char="-"/>
              <a:defRPr sz="3733" baseline="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de-DE" dirty="0"/>
              <a:t>Grafik/Bild/Tabelle hier</a:t>
            </a:r>
          </a:p>
        </p:txBody>
      </p:sp>
      <p:sp>
        <p:nvSpPr>
          <p:cNvPr id="8"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12" name="Titelplatzhalter 1"/>
          <p:cNvSpPr>
            <a:spLocks noGrp="1"/>
          </p:cNvSpPr>
          <p:nvPr>
            <p:ph type="title"/>
          </p:nvPr>
        </p:nvSpPr>
        <p:spPr>
          <a:xfrm>
            <a:off x="322999" y="197556"/>
            <a:ext cx="11546003" cy="1098107"/>
          </a:xfrm>
          <a:prstGeom prst="rect">
            <a:avLst/>
          </a:prstGeom>
        </p:spPr>
        <p:txBody>
          <a:bodyPr vert="horz" lIns="91440" tIns="45720" rIns="91440" bIns="45720" rtlCol="0" anchor="t">
            <a:noAutofit/>
          </a:bodyPr>
          <a:lstStyle/>
          <a:p>
            <a:r>
              <a:rPr lang="de-DE"/>
              <a:t>Titelmasterformat durch Klicken bearbeiten</a:t>
            </a:r>
            <a:endParaRPr lang="de-DE" dirty="0"/>
          </a:p>
        </p:txBody>
      </p:sp>
      <p:sp>
        <p:nvSpPr>
          <p:cNvPr id="15" name="Rechteck 14"/>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6" name="Datumsplatzhalter 3"/>
          <p:cNvSpPr>
            <a:spLocks noGrp="1"/>
          </p:cNvSpPr>
          <p:nvPr>
            <p:ph type="dt" sz="half" idx="10"/>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7"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3743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Zwei Inhalte/Grafik links">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323001" y="1417638"/>
            <a:ext cx="5456068" cy="4708525"/>
          </a:xfrm>
        </p:spPr>
        <p:txBody>
          <a:bodyPr/>
          <a:lstStyle>
            <a:lvl1pPr marL="609585" indent="-609585">
              <a:buFont typeface="Symbol" charset="2"/>
              <a:buChar cha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de-DE" dirty="0"/>
              <a:t>Grafik/Bild/Tabelle hier</a:t>
            </a:r>
          </a:p>
        </p:txBody>
      </p:sp>
      <p:sp>
        <p:nvSpPr>
          <p:cNvPr id="4" name="Inhaltsplatzhalter 3"/>
          <p:cNvSpPr>
            <a:spLocks noGrp="1"/>
          </p:cNvSpPr>
          <p:nvPr>
            <p:ph sz="half" idx="2" hasCustomPrompt="1"/>
          </p:nvPr>
        </p:nvSpPr>
        <p:spPr>
          <a:xfrm>
            <a:off x="6471664" y="1417638"/>
            <a:ext cx="5384800" cy="4708527"/>
          </a:xfrm>
        </p:spPr>
        <p:txBody>
          <a:bodyPr/>
          <a:lstStyle>
            <a:lvl1pPr marL="457189" indent="-457189">
              <a:buFont typeface="Symbol" charset="2"/>
              <a:buChar char="-"/>
              <a:defRPr sz="3733" baseline="0"/>
            </a:lvl1pPr>
            <a:lvl2pPr marL="990575" indent="-380990">
              <a:buFont typeface="Wingdings" charset="2"/>
              <a:buChar char="§"/>
              <a:defRPr sz="3200"/>
            </a:lvl2pPr>
            <a:lvl3pPr>
              <a:defRPr sz="2667"/>
            </a:lvl3pPr>
            <a:lvl4pPr marL="2133547" indent="-304792">
              <a:buFont typeface="Courier New"/>
              <a:buChar char="o"/>
              <a:defRPr sz="2400"/>
            </a:lvl4pPr>
            <a:lvl5pPr>
              <a:defRPr sz="2400"/>
            </a:lvl5pPr>
            <a:lvl6pPr>
              <a:defRPr sz="2400"/>
            </a:lvl6pPr>
            <a:lvl7pPr>
              <a:defRPr sz="2400"/>
            </a:lvl7pPr>
            <a:lvl8pPr>
              <a:defRPr sz="2400"/>
            </a:lvl8pPr>
            <a:lvl9pPr>
              <a:defRPr sz="2400"/>
            </a:lvl9pPr>
          </a:lstStyle>
          <a:p>
            <a:pPr lvl="0"/>
            <a:r>
              <a:rPr lang="de-DE" dirty="0"/>
              <a:t>Stichpunkte hier</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13" name="Titelplatzhalter 1"/>
          <p:cNvSpPr>
            <a:spLocks noGrp="1"/>
          </p:cNvSpPr>
          <p:nvPr>
            <p:ph type="title"/>
          </p:nvPr>
        </p:nvSpPr>
        <p:spPr>
          <a:xfrm>
            <a:off x="322999" y="197556"/>
            <a:ext cx="11546003" cy="1098107"/>
          </a:xfrm>
          <a:prstGeom prst="rect">
            <a:avLst/>
          </a:prstGeom>
        </p:spPr>
        <p:txBody>
          <a:bodyPr vert="horz" lIns="91440" tIns="45720" rIns="91440" bIns="45720" rtlCol="0" anchor="t">
            <a:noAutofit/>
          </a:bodyPr>
          <a:lstStyle/>
          <a:p>
            <a:r>
              <a:rPr lang="de-DE"/>
              <a:t>Titelmasterformat durch Klicken bearbeiten</a:t>
            </a:r>
            <a:endParaRPr lang="de-DE" dirty="0"/>
          </a:p>
        </p:txBody>
      </p:sp>
      <p:sp>
        <p:nvSpPr>
          <p:cNvPr id="15" name="Rechteck 14"/>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6" name="Datumsplatzhalter 3"/>
          <p:cNvSpPr>
            <a:spLocks noGrp="1"/>
          </p:cNvSpPr>
          <p:nvPr>
            <p:ph type="dt" sz="half" idx="10"/>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7"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516432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3" name="Textplatzhalter 2"/>
          <p:cNvSpPr>
            <a:spLocks noGrp="1"/>
          </p:cNvSpPr>
          <p:nvPr>
            <p:ph type="body" idx="1" hasCustomPrompt="1"/>
          </p:nvPr>
        </p:nvSpPr>
        <p:spPr>
          <a:xfrm>
            <a:off x="346420" y="1425139"/>
            <a:ext cx="5386917" cy="639763"/>
          </a:xfrm>
        </p:spPr>
        <p:txBody>
          <a:bodyPr anchor="t">
            <a:noAutofit/>
          </a:bodyPr>
          <a:lstStyle>
            <a:lvl1pPr marL="0" indent="0">
              <a:buNone/>
              <a:defRPr sz="2667" b="0" baseline="0">
                <a:latin typeface="HSD Sans"/>
                <a:cs typeface="HSD Sans"/>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de-DE" dirty="0"/>
              <a:t>Vergleichsüberschrift 1</a:t>
            </a:r>
          </a:p>
        </p:txBody>
      </p:sp>
      <p:sp>
        <p:nvSpPr>
          <p:cNvPr id="4" name="Inhaltsplatzhalter 3"/>
          <p:cNvSpPr>
            <a:spLocks noGrp="1"/>
          </p:cNvSpPr>
          <p:nvPr>
            <p:ph sz="half" idx="2"/>
          </p:nvPr>
        </p:nvSpPr>
        <p:spPr>
          <a:xfrm>
            <a:off x="346420" y="2064902"/>
            <a:ext cx="5386917" cy="4061263"/>
          </a:xfrm>
        </p:spPr>
        <p:txBody>
          <a:bodyPr/>
          <a:lstStyle>
            <a:lvl1pPr marL="457189" indent="-457189">
              <a:buFont typeface="Symbol" charset="2"/>
              <a:buChar char="-"/>
              <a:defRPr sz="3200"/>
            </a:lvl1pPr>
            <a:lvl2pPr marL="990575" indent="-380990">
              <a:buFont typeface="Wingdings" charset="2"/>
              <a:buChar char="§"/>
              <a:defRPr sz="2667"/>
            </a:lvl2pPr>
            <a:lvl3pPr>
              <a:defRPr sz="2400"/>
            </a:lvl3pPr>
            <a:lvl4pPr marL="2133547" indent="-304792">
              <a:buFont typeface="Courier New"/>
              <a:buChar char="o"/>
              <a:defRPr sz="2133"/>
            </a:lvl4pPr>
            <a:lvl5pPr>
              <a:defRPr sz="2133"/>
            </a:lvl5pPr>
            <a:lvl6pPr>
              <a:defRPr sz="2133"/>
            </a:lvl6pPr>
            <a:lvl7pPr>
              <a:defRPr sz="2133"/>
            </a:lvl7pPr>
            <a:lvl8pPr>
              <a:defRPr sz="2133"/>
            </a:lvl8pPr>
            <a:lvl9pPr>
              <a:defRPr sz="2133"/>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Textplatzhalter 4"/>
          <p:cNvSpPr>
            <a:spLocks noGrp="1"/>
          </p:cNvSpPr>
          <p:nvPr>
            <p:ph type="body" sz="quarter" idx="3" hasCustomPrompt="1"/>
          </p:nvPr>
        </p:nvSpPr>
        <p:spPr>
          <a:xfrm>
            <a:off x="6489757" y="1416557"/>
            <a:ext cx="5389033" cy="639763"/>
          </a:xfrm>
        </p:spPr>
        <p:txBody>
          <a:bodyPr anchor="t">
            <a:noAutofit/>
          </a:bodyPr>
          <a:lstStyle>
            <a:lvl1pPr marL="0" indent="0">
              <a:buNone/>
              <a:defRPr sz="2667" b="0">
                <a:latin typeface="HSD Sans"/>
                <a:cs typeface="HSD Sans"/>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de-DE" dirty="0"/>
              <a:t>Vergleichsüberschrift 2</a:t>
            </a:r>
          </a:p>
        </p:txBody>
      </p:sp>
      <p:sp>
        <p:nvSpPr>
          <p:cNvPr id="6" name="Inhaltsplatzhalter 5"/>
          <p:cNvSpPr>
            <a:spLocks noGrp="1"/>
          </p:cNvSpPr>
          <p:nvPr>
            <p:ph sz="quarter" idx="4"/>
          </p:nvPr>
        </p:nvSpPr>
        <p:spPr>
          <a:xfrm>
            <a:off x="6489484" y="2064902"/>
            <a:ext cx="5389033" cy="4061263"/>
          </a:xfrm>
        </p:spPr>
        <p:txBody>
          <a:bodyPr/>
          <a:lstStyle>
            <a:lvl1pPr marL="457189" indent="-457189">
              <a:buFont typeface="Symbol" charset="2"/>
              <a:buChar char="-"/>
              <a:defRPr sz="3200"/>
            </a:lvl1pPr>
            <a:lvl2pPr marL="990575" indent="-380990">
              <a:buFont typeface="Wingdings" charset="2"/>
              <a:buChar char="§"/>
              <a:defRPr sz="2667"/>
            </a:lvl2pPr>
            <a:lvl3pPr>
              <a:defRPr sz="2400"/>
            </a:lvl3pPr>
            <a:lvl4pPr marL="2133547" indent="-304792">
              <a:buFont typeface="Courier New"/>
              <a:buChar char="o"/>
              <a:defRPr sz="2133"/>
            </a:lvl4pPr>
            <a:lvl5pPr>
              <a:defRPr sz="2133"/>
            </a:lvl5pPr>
            <a:lvl6pPr>
              <a:defRPr sz="2133"/>
            </a:lvl6pPr>
            <a:lvl7pPr>
              <a:defRPr sz="2133"/>
            </a:lvl7pPr>
            <a:lvl8pPr>
              <a:defRPr sz="2133"/>
            </a:lvl8pPr>
            <a:lvl9pPr>
              <a:defRPr sz="2133"/>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3" name="Fußzeilenplatzhalter 4"/>
          <p:cNvSpPr>
            <a:spLocks noGrp="1"/>
          </p:cNvSpPr>
          <p:nvPr>
            <p:ph type="ftr" sz="quarter" idx="12"/>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16" name="Titelplatzhalter 1"/>
          <p:cNvSpPr>
            <a:spLocks noGrp="1"/>
          </p:cNvSpPr>
          <p:nvPr>
            <p:ph type="title"/>
          </p:nvPr>
        </p:nvSpPr>
        <p:spPr>
          <a:xfrm>
            <a:off x="322999" y="197556"/>
            <a:ext cx="11546003" cy="1098107"/>
          </a:xfrm>
          <a:prstGeom prst="rect">
            <a:avLst/>
          </a:prstGeom>
        </p:spPr>
        <p:txBody>
          <a:bodyPr vert="horz" lIns="91440" tIns="45720" rIns="91440" bIns="45720" rtlCol="0" anchor="t">
            <a:noAutofit/>
          </a:bodyPr>
          <a:lstStyle/>
          <a:p>
            <a:r>
              <a:rPr lang="de-DE"/>
              <a:t>Titelmasterformat durch Klicken bearbeiten</a:t>
            </a:r>
            <a:endParaRPr lang="de-DE" dirty="0"/>
          </a:p>
        </p:txBody>
      </p:sp>
      <p:sp>
        <p:nvSpPr>
          <p:cNvPr id="17" name="Rechteck 16"/>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8" name="Datumsplatzhalter 3"/>
          <p:cNvSpPr>
            <a:spLocks noGrp="1"/>
          </p:cNvSpPr>
          <p:nvPr>
            <p:ph type="dt" sz="half" idx="13"/>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9" name="Foliennummernplatzhalter 5"/>
          <p:cNvSpPr>
            <a:spLocks noGrp="1"/>
          </p:cNvSpPr>
          <p:nvPr>
            <p:ph type="sldNum" sz="quarter" idx="1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184394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link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55117" y="273049"/>
            <a:ext cx="4011084" cy="1162051"/>
          </a:xfrm>
        </p:spPr>
        <p:txBody>
          <a:bodyPr anchor="t"/>
          <a:lstStyle>
            <a:lvl1pPr algn="l">
              <a:lnSpc>
                <a:spcPct val="90000"/>
              </a:lnSpc>
              <a:defRPr sz="4000" b="0" baseline="0"/>
            </a:lvl1pPr>
          </a:lstStyle>
          <a:p>
            <a:r>
              <a:rPr lang="de-DE" dirty="0"/>
              <a:t>Mastertitel bearbeiten</a:t>
            </a:r>
          </a:p>
        </p:txBody>
      </p:sp>
      <p:sp>
        <p:nvSpPr>
          <p:cNvPr id="3" name="Inhaltsplatzhalter 2"/>
          <p:cNvSpPr>
            <a:spLocks noGrp="1"/>
          </p:cNvSpPr>
          <p:nvPr>
            <p:ph idx="1"/>
          </p:nvPr>
        </p:nvSpPr>
        <p:spPr>
          <a:xfrm>
            <a:off x="5027335" y="273052"/>
            <a:ext cx="6815667" cy="5853113"/>
          </a:xfrm>
        </p:spPr>
        <p:txBody>
          <a:bodyPr/>
          <a:lstStyle>
            <a:lvl1pPr marL="457189" indent="-457189">
              <a:buFont typeface="Symbol" charset="2"/>
              <a:buChar char="-"/>
              <a:defRPr sz="4267"/>
            </a:lvl1pPr>
            <a:lvl2pPr marL="990575" indent="-380990">
              <a:buFont typeface="Wingdings" charset="2"/>
              <a:buChar char="§"/>
              <a:defRPr sz="3733"/>
            </a:lvl2pPr>
            <a:lvl3pPr>
              <a:defRPr sz="3200"/>
            </a:lvl3pPr>
            <a:lvl4pPr marL="2133547" indent="-304792">
              <a:buFont typeface="Courier New"/>
              <a:buChar char="o"/>
              <a:defRPr sz="2667"/>
            </a:lvl4pPr>
            <a:lvl5pPr>
              <a:defRPr sz="2667"/>
            </a:lvl5pPr>
            <a:lvl6pPr>
              <a:defRPr sz="2667"/>
            </a:lvl6pPr>
            <a:lvl7pPr>
              <a:defRPr sz="2667"/>
            </a:lvl7pPr>
            <a:lvl8pPr>
              <a:defRPr sz="2667"/>
            </a:lvl8pPr>
            <a:lvl9pPr>
              <a:defRPr sz="2667"/>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platzhalter 3"/>
          <p:cNvSpPr>
            <a:spLocks noGrp="1"/>
          </p:cNvSpPr>
          <p:nvPr>
            <p:ph type="body" sz="half" idx="2"/>
          </p:nvPr>
        </p:nvSpPr>
        <p:spPr>
          <a:xfrm>
            <a:off x="355117"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de-DE"/>
              <a:t>Formatvorlagen des Textmasters bearbeiten</a:t>
            </a:r>
          </a:p>
        </p:txBody>
      </p:sp>
      <p:sp>
        <p:nvSpPr>
          <p:cNvPr id="8"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14" name="Rechteck 13"/>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5" name="Datumsplatzhalter 3"/>
          <p:cNvSpPr>
            <a:spLocks noGrp="1"/>
          </p:cNvSpPr>
          <p:nvPr>
            <p:ph type="dt" sz="half" idx="10"/>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6"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9436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1_Inhalt mit Beschriftung rech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850883" y="295073"/>
            <a:ext cx="4011084" cy="1162051"/>
          </a:xfrm>
        </p:spPr>
        <p:txBody>
          <a:bodyPr anchor="t"/>
          <a:lstStyle>
            <a:lvl1pPr algn="l">
              <a:lnSpc>
                <a:spcPct val="90000"/>
              </a:lnSpc>
              <a:defRPr sz="4000" b="0"/>
            </a:lvl1pPr>
          </a:lstStyle>
          <a:p>
            <a:r>
              <a:rPr lang="de-DE" dirty="0"/>
              <a:t>Mastertitel bearbeiten</a:t>
            </a:r>
          </a:p>
        </p:txBody>
      </p:sp>
      <p:sp>
        <p:nvSpPr>
          <p:cNvPr id="3" name="Inhaltsplatzhalter 2"/>
          <p:cNvSpPr>
            <a:spLocks noGrp="1"/>
          </p:cNvSpPr>
          <p:nvPr>
            <p:ph idx="1"/>
          </p:nvPr>
        </p:nvSpPr>
        <p:spPr>
          <a:xfrm>
            <a:off x="323047" y="295074"/>
            <a:ext cx="6815667" cy="5853113"/>
          </a:xfrm>
        </p:spPr>
        <p:txBody>
          <a:bodyPr/>
          <a:lstStyle>
            <a:lvl1pPr marL="457189" indent="-457189">
              <a:buFont typeface="Symbol" charset="2"/>
              <a:buChar char="-"/>
              <a:defRPr sz="4267"/>
            </a:lvl1pPr>
            <a:lvl2pPr marL="990575" indent="-380990">
              <a:buFont typeface="Wingdings" charset="2"/>
              <a:buChar char="§"/>
              <a:defRPr sz="3733"/>
            </a:lvl2pPr>
            <a:lvl3pPr>
              <a:defRPr sz="3200"/>
            </a:lvl3pPr>
            <a:lvl4pPr marL="2133547" indent="-304792">
              <a:buFont typeface="Courier New"/>
              <a:buChar char="o"/>
              <a:defRPr sz="2667"/>
            </a:lvl4pPr>
            <a:lvl5pPr>
              <a:defRPr sz="2667"/>
            </a:lvl5pPr>
            <a:lvl6pPr>
              <a:defRPr sz="2667"/>
            </a:lvl6pPr>
            <a:lvl7pPr>
              <a:defRPr sz="2667"/>
            </a:lvl7pPr>
            <a:lvl8pPr>
              <a:defRPr sz="2667"/>
            </a:lvl8pPr>
            <a:lvl9pPr>
              <a:defRPr sz="2667"/>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platzhalter 3"/>
          <p:cNvSpPr>
            <a:spLocks noGrp="1"/>
          </p:cNvSpPr>
          <p:nvPr>
            <p:ph type="body" sz="half" idx="2"/>
          </p:nvPr>
        </p:nvSpPr>
        <p:spPr>
          <a:xfrm>
            <a:off x="7850883" y="1457125"/>
            <a:ext cx="4011084" cy="4676380"/>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de-DE"/>
              <a:t>Formatvorlagen des Textmasters bearbeiten</a:t>
            </a:r>
          </a:p>
        </p:txBody>
      </p:sp>
      <p:sp>
        <p:nvSpPr>
          <p:cNvPr id="8" name="Fußzeilenplatzhalter 4"/>
          <p:cNvSpPr>
            <a:spLocks noGrp="1"/>
          </p:cNvSpPr>
          <p:nvPr>
            <p:ph type="ftr" sz="quarter" idx="3"/>
          </p:nvPr>
        </p:nvSpPr>
        <p:spPr>
          <a:xfrm>
            <a:off x="3753557" y="6276255"/>
            <a:ext cx="6485919" cy="431999"/>
          </a:xfrm>
          <a:prstGeom prst="rect">
            <a:avLst/>
          </a:prstGeom>
        </p:spPr>
        <p:txBody>
          <a:bodyPr vert="horz" lIns="91440" tIns="45720" rIns="91440" bIns="45720" rtlCol="0" anchor="ctr"/>
          <a:lstStyle>
            <a:lvl1pPr algn="ctr">
              <a:lnSpc>
                <a:spcPct val="100000"/>
              </a:lnSpc>
              <a:defRPr sz="1600" b="1">
                <a:solidFill>
                  <a:srgbClr val="000000"/>
                </a:solidFill>
                <a:latin typeface="Arial"/>
                <a:cs typeface="Arial"/>
              </a:defRPr>
            </a:lvl1pPr>
          </a:lstStyle>
          <a:p>
            <a:endParaRPr lang="en-US" dirty="0"/>
          </a:p>
        </p:txBody>
      </p:sp>
      <p:sp>
        <p:nvSpPr>
          <p:cNvPr id="14" name="Rechteck 13"/>
          <p:cNvSpPr/>
          <p:nvPr/>
        </p:nvSpPr>
        <p:spPr>
          <a:xfrm>
            <a:off x="332409" y="6188065"/>
            <a:ext cx="3715481" cy="584775"/>
          </a:xfrm>
          <a:prstGeom prst="rect">
            <a:avLst/>
          </a:prstGeom>
        </p:spPr>
        <p:txBody>
          <a:bodyPr wrap="square">
            <a:spAutoFit/>
          </a:bodyPr>
          <a:lstStyle/>
          <a:p>
            <a:r>
              <a:rPr lang="en-GB" sz="1600" b="1" dirty="0" err="1">
                <a:solidFill>
                  <a:schemeClr val="accent1"/>
                </a:solidFill>
                <a:latin typeface="Arial"/>
                <a:cs typeface="Arial"/>
              </a:rPr>
              <a:t>Hochschule</a:t>
            </a:r>
            <a:r>
              <a:rPr lang="en-GB" sz="1600" b="1" dirty="0">
                <a:solidFill>
                  <a:schemeClr val="accent1"/>
                </a:solidFill>
                <a:latin typeface="Arial"/>
                <a:cs typeface="Arial"/>
              </a:rPr>
              <a:t> Düsseldorf</a:t>
            </a:r>
          </a:p>
          <a:p>
            <a:r>
              <a:rPr lang="en-GB" sz="1600" dirty="0">
                <a:solidFill>
                  <a:schemeClr val="accent1"/>
                </a:solidFill>
                <a:latin typeface="Arial"/>
                <a:cs typeface="Arial"/>
              </a:rPr>
              <a:t>University of Applied Sciences</a:t>
            </a:r>
            <a:endParaRPr lang="de-DE" sz="1600" dirty="0">
              <a:solidFill>
                <a:schemeClr val="accent1"/>
              </a:solidFill>
              <a:latin typeface="Arial"/>
              <a:cs typeface="Arial"/>
            </a:endParaRPr>
          </a:p>
        </p:txBody>
      </p:sp>
      <p:sp>
        <p:nvSpPr>
          <p:cNvPr id="15" name="Datumsplatzhalter 3"/>
          <p:cNvSpPr>
            <a:spLocks noGrp="1"/>
          </p:cNvSpPr>
          <p:nvPr>
            <p:ph type="dt" sz="half" idx="10"/>
          </p:nvPr>
        </p:nvSpPr>
        <p:spPr>
          <a:xfrm>
            <a:off x="10611557" y="6381087"/>
            <a:ext cx="1275297" cy="476511"/>
          </a:xfrm>
          <a:prstGeom prst="rect">
            <a:avLst/>
          </a:prstGeom>
        </p:spPr>
        <p:txBody>
          <a:bodyPr vert="horz" lIns="91440" tIns="45720" rIns="91440" bIns="45720" rtlCol="0" anchor="ctr"/>
          <a:lstStyle>
            <a:lvl1pPr algn="r">
              <a:defRPr sz="1600">
                <a:solidFill>
                  <a:srgbClr val="000000"/>
                </a:solidFill>
                <a:latin typeface="Arial"/>
                <a:cs typeface="Arial"/>
              </a:defRPr>
            </a:lvl1pPr>
          </a:lstStyle>
          <a:p>
            <a:fld id="{B61BEF0D-F0BB-DE4B-95CE-6DB70DBA9567}" type="datetimeFigureOut">
              <a:rPr lang="en-US" smtClean="0"/>
              <a:pPr/>
              <a:t>1/26/2021</a:t>
            </a:fld>
            <a:endParaRPr lang="en-US" dirty="0"/>
          </a:p>
        </p:txBody>
      </p:sp>
      <p:sp>
        <p:nvSpPr>
          <p:cNvPr id="16" name="Foliennummernplatzhalter 5"/>
          <p:cNvSpPr>
            <a:spLocks noGrp="1"/>
          </p:cNvSpPr>
          <p:nvPr>
            <p:ph type="sldNum" sz="quarter" idx="4"/>
          </p:nvPr>
        </p:nvSpPr>
        <p:spPr>
          <a:xfrm>
            <a:off x="10435581" y="6174548"/>
            <a:ext cx="1435145" cy="445221"/>
          </a:xfrm>
          <a:prstGeom prst="rect">
            <a:avLst/>
          </a:prstGeom>
        </p:spPr>
        <p:txBody>
          <a:bodyPr/>
          <a:lstStyle>
            <a:lvl1pPr algn="r">
              <a:defRPr sz="1600" b="1">
                <a:latin typeface="Arial"/>
                <a:cs typeface="Aria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50987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22999" y="197556"/>
            <a:ext cx="11546003" cy="1098107"/>
          </a:xfrm>
          <a:prstGeom prst="rect">
            <a:avLst/>
          </a:prstGeom>
        </p:spPr>
        <p:txBody>
          <a:bodyPr vert="horz" lIns="91440" tIns="45720" rIns="91440" bIns="45720" rtlCol="0" anchor="t">
            <a:noAutofit/>
          </a:bodyPr>
          <a:lstStyle/>
          <a:p>
            <a:r>
              <a:rPr lang="de-DE" dirty="0"/>
              <a:t>Mastertitelformat bearbeiten</a:t>
            </a:r>
          </a:p>
        </p:txBody>
      </p:sp>
      <p:sp>
        <p:nvSpPr>
          <p:cNvPr id="3" name="Textplatzhalter 2"/>
          <p:cNvSpPr>
            <a:spLocks noGrp="1"/>
          </p:cNvSpPr>
          <p:nvPr>
            <p:ph type="body" idx="1"/>
          </p:nvPr>
        </p:nvSpPr>
        <p:spPr>
          <a:xfrm>
            <a:off x="322999" y="1417639"/>
            <a:ext cx="11546003" cy="4708525"/>
          </a:xfrm>
          <a:prstGeom prst="rect">
            <a:avLst/>
          </a:prstGeom>
        </p:spPr>
        <p:txBody>
          <a:bodyPr vert="horz" lIns="91440" tIns="45720" rIns="91440" bIns="45720" rtlCol="0">
            <a:noAutofit/>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pic>
        <p:nvPicPr>
          <p:cNvPr id="7" name="Bild 4" descr="HSD_Marke_v1_HSD_Rot_RGB.eps"/>
          <p:cNvPicPr>
            <a:picLocks noChangeAspect="1"/>
          </p:cNvPicPr>
          <p:nvPr userDrawn="1"/>
        </p:nvPicPr>
        <p:blipFill>
          <a:blip r:embed="rId21">
            <a:extLst>
              <a:ext uri="{28A0092B-C50C-407E-A947-70E740481C1C}">
                <a14:useLocalDpi xmlns:a14="http://schemas.microsoft.com/office/drawing/2010/main"/>
              </a:ext>
            </a:extLst>
          </a:blip>
          <a:stretch>
            <a:fillRect/>
          </a:stretch>
        </p:blipFill>
        <p:spPr>
          <a:xfrm>
            <a:off x="212513" y="6334698"/>
            <a:ext cx="649545" cy="371917"/>
          </a:xfrm>
          <a:prstGeom prst="rect">
            <a:avLst/>
          </a:prstGeom>
        </p:spPr>
      </p:pic>
      <p:sp>
        <p:nvSpPr>
          <p:cNvPr id="8" name="Fußzeilenplatzhalter 4"/>
          <p:cNvSpPr txBox="1">
            <a:spLocks/>
          </p:cNvSpPr>
          <p:nvPr userDrawn="1"/>
        </p:nvSpPr>
        <p:spPr>
          <a:xfrm>
            <a:off x="862058" y="6397158"/>
            <a:ext cx="8071893" cy="371915"/>
          </a:xfrm>
          <a:prstGeom prst="rect">
            <a:avLst/>
          </a:prstGeom>
        </p:spPr>
        <p:txBody>
          <a:bodyPr vert="horz" lIns="91440" tIns="45720" rIns="91440" bIns="45720" rtlCol="0" anchor="ctr"/>
          <a:lstStyle>
            <a:defPPr>
              <a:defRPr lang="de-DE"/>
            </a:defPPr>
            <a:lvl1pPr marL="0" algn="l" defTabSz="457200" rtl="0" eaLnBrk="1" latinLnBrk="0" hangingPunct="1">
              <a:lnSpc>
                <a:spcPct val="100000"/>
              </a:lnSpc>
              <a:defRPr sz="1100" b="0" kern="1200">
                <a:solidFill>
                  <a:srgbClr val="000000"/>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50" dirty="0">
                <a:latin typeface="HSD Sans SoKult" panose="020B0500020200000000" pitchFamily="34" charset="0"/>
              </a:rPr>
              <a:t>Marthe Heidemann M. A.,</a:t>
            </a:r>
            <a:r>
              <a:rPr lang="en-US" sz="1050" baseline="0" dirty="0">
                <a:latin typeface="HSD Sans SoKult" panose="020B0500020200000000" pitchFamily="34" charset="0"/>
              </a:rPr>
              <a:t> </a:t>
            </a:r>
            <a:r>
              <a:rPr lang="en-US" sz="1050" dirty="0">
                <a:latin typeface="HSD Sans SoKult" panose="020B0500020200000000" pitchFamily="34" charset="0"/>
              </a:rPr>
              <a:t>Andrea Pabst</a:t>
            </a:r>
            <a:r>
              <a:rPr lang="en-US" sz="1050" baseline="0" dirty="0">
                <a:latin typeface="HSD Sans SoKult" panose="020B0500020200000000" pitchFamily="34" charset="0"/>
              </a:rPr>
              <a:t> M. A.</a:t>
            </a:r>
            <a:endParaRPr lang="en-US" sz="1050" dirty="0">
              <a:latin typeface="HSD Sans SoKult" panose="020B0500020200000000" pitchFamily="34" charset="0"/>
            </a:endParaRPr>
          </a:p>
        </p:txBody>
      </p:sp>
    </p:spTree>
    <p:extLst>
      <p:ext uri="{BB962C8B-B14F-4D97-AF65-F5344CB8AC3E}">
        <p14:creationId xmlns:p14="http://schemas.microsoft.com/office/powerpoint/2010/main" val="361893317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 id="2147483683" r:id="rId18"/>
    <p:sldLayoutId id="2147483684" r:id="rId19"/>
  </p:sldLayoutIdLst>
  <p:txStyles>
    <p:titleStyle>
      <a:lvl1pPr algn="l" defTabSz="609585" rtl="0" eaLnBrk="1" latinLnBrk="0" hangingPunct="1">
        <a:lnSpc>
          <a:spcPct val="100000"/>
        </a:lnSpc>
        <a:spcBef>
          <a:spcPct val="0"/>
        </a:spcBef>
        <a:buNone/>
        <a:defRPr sz="4667" kern="1200">
          <a:solidFill>
            <a:schemeClr val="tx1"/>
          </a:solidFill>
          <a:latin typeface="HSD Sans"/>
          <a:ea typeface="+mj-ea"/>
          <a:cs typeface="HSD San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Arial"/>
          <a:ea typeface="+mn-ea"/>
          <a:cs typeface="Arial"/>
        </a:defRPr>
      </a:lvl1pPr>
      <a:lvl2pPr marL="990575" indent="-380990" algn="l" defTabSz="609585" rtl="0" eaLnBrk="1" latinLnBrk="0" hangingPunct="1">
        <a:spcBef>
          <a:spcPct val="20000"/>
        </a:spcBef>
        <a:buFont typeface="Arial"/>
        <a:buChar char="–"/>
        <a:defRPr sz="3733" kern="1200">
          <a:solidFill>
            <a:schemeClr val="tx1"/>
          </a:solidFill>
          <a:latin typeface="Arial"/>
          <a:ea typeface="+mn-ea"/>
          <a:cs typeface="Arial"/>
        </a:defRPr>
      </a:lvl2pPr>
      <a:lvl3pPr marL="1523962" indent="-304792" algn="l" defTabSz="609585" rtl="0" eaLnBrk="1" latinLnBrk="0" hangingPunct="1">
        <a:spcBef>
          <a:spcPct val="20000"/>
        </a:spcBef>
        <a:buFont typeface="Arial"/>
        <a:buChar char="•"/>
        <a:defRPr sz="3200" kern="1200">
          <a:solidFill>
            <a:schemeClr val="tx1"/>
          </a:solidFill>
          <a:latin typeface="Arial"/>
          <a:ea typeface="+mn-ea"/>
          <a:cs typeface="Arial"/>
        </a:defRPr>
      </a:lvl3pPr>
      <a:lvl4pPr marL="2133547" indent="-304792" algn="l" defTabSz="609585" rtl="0" eaLnBrk="1" latinLnBrk="0" hangingPunct="1">
        <a:spcBef>
          <a:spcPct val="20000"/>
        </a:spcBef>
        <a:buFont typeface="Arial"/>
        <a:buChar char="–"/>
        <a:defRPr sz="2667" kern="1200">
          <a:solidFill>
            <a:schemeClr val="tx1"/>
          </a:solidFill>
          <a:latin typeface="Arial"/>
          <a:ea typeface="+mn-ea"/>
          <a:cs typeface="Arial"/>
        </a:defRPr>
      </a:lvl4pPr>
      <a:lvl5pPr marL="2743131" indent="-304792" algn="l" defTabSz="609585" rtl="0" eaLnBrk="1" latinLnBrk="0" hangingPunct="1">
        <a:spcBef>
          <a:spcPct val="20000"/>
        </a:spcBef>
        <a:buFont typeface="Arial"/>
        <a:buChar char="»"/>
        <a:defRPr sz="2400" kern="1200">
          <a:solidFill>
            <a:schemeClr val="tx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de-DE"/>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ewerbung.hs-duesseldorf.de" TargetMode="External"/><Relationship Id="rId2" Type="http://schemas.openxmlformats.org/officeDocument/2006/relationships/hyperlink" Target="https://bewerbung.hs-duesseldorf.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292252" y="1671334"/>
            <a:ext cx="7528041" cy="1035956"/>
          </a:xfrm>
        </p:spPr>
        <p:txBody>
          <a:bodyPr/>
          <a:lstStyle/>
          <a:p>
            <a:r>
              <a:rPr lang="de-DE" b="1">
                <a:solidFill>
                  <a:srgbClr val="0070C0"/>
                </a:solidFill>
              </a:rPr>
              <a:t>Master </a:t>
            </a:r>
            <a:br>
              <a:rPr lang="de-DE" b="1">
                <a:solidFill>
                  <a:srgbClr val="0070C0"/>
                </a:solidFill>
              </a:rPr>
            </a:br>
            <a:r>
              <a:rPr lang="de-DE" b="1">
                <a:solidFill>
                  <a:srgbClr val="0070C0"/>
                </a:solidFill>
              </a:rPr>
              <a:t>Empowerment </a:t>
            </a:r>
            <a:br>
              <a:rPr lang="de-DE" b="1">
                <a:solidFill>
                  <a:srgbClr val="0070C0"/>
                </a:solidFill>
              </a:rPr>
            </a:br>
            <a:r>
              <a:rPr lang="de-DE" b="1">
                <a:solidFill>
                  <a:srgbClr val="0070C0"/>
                </a:solidFill>
              </a:rPr>
              <a:t>Studies</a:t>
            </a:r>
            <a:endParaRPr lang="de-DE" b="1" dirty="0">
              <a:solidFill>
                <a:srgbClr val="0070C0"/>
              </a:solidFill>
            </a:endParaRPr>
          </a:p>
        </p:txBody>
      </p:sp>
      <p:pic>
        <p:nvPicPr>
          <p:cNvPr id="5" name="Grafik 4"/>
          <p:cNvPicPr>
            <a:picLocks noChangeAspect="1"/>
          </p:cNvPicPr>
          <p:nvPr/>
        </p:nvPicPr>
        <p:blipFill>
          <a:blip r:embed="rId2"/>
          <a:stretch>
            <a:fillRect/>
          </a:stretch>
        </p:blipFill>
        <p:spPr>
          <a:xfrm>
            <a:off x="247033" y="904353"/>
            <a:ext cx="3731126" cy="4089054"/>
          </a:xfrm>
          <a:prstGeom prst="rect">
            <a:avLst/>
          </a:prstGeom>
        </p:spPr>
      </p:pic>
      <p:sp>
        <p:nvSpPr>
          <p:cNvPr id="3" name="Textfeld 2">
            <a:extLst>
              <a:ext uri="{FF2B5EF4-FFF2-40B4-BE49-F238E27FC236}">
                <a16:creationId xmlns:a16="http://schemas.microsoft.com/office/drawing/2014/main" id="{03386FE5-718A-4075-9401-3208C84E5CBA}"/>
              </a:ext>
            </a:extLst>
          </p:cNvPr>
          <p:cNvSpPr txBox="1"/>
          <p:nvPr/>
        </p:nvSpPr>
        <p:spPr>
          <a:xfrm flipH="1">
            <a:off x="4292251" y="904352"/>
            <a:ext cx="7117651" cy="461665"/>
          </a:xfrm>
          <a:prstGeom prst="rect">
            <a:avLst/>
          </a:prstGeom>
          <a:noFill/>
        </p:spPr>
        <p:txBody>
          <a:bodyPr wrap="square" rtlCol="0">
            <a:spAutoFit/>
          </a:bodyPr>
          <a:lstStyle/>
          <a:p>
            <a:r>
              <a:rPr lang="de-DE" sz="2400" dirty="0">
                <a:latin typeface="HSD Sans" panose="020B0500020200000000" pitchFamily="34" charset="0"/>
              </a:rPr>
              <a:t>Informationsveranstaltung für den </a:t>
            </a:r>
          </a:p>
        </p:txBody>
      </p:sp>
      <p:sp>
        <p:nvSpPr>
          <p:cNvPr id="7" name="Textfeld 6">
            <a:extLst>
              <a:ext uri="{FF2B5EF4-FFF2-40B4-BE49-F238E27FC236}">
                <a16:creationId xmlns:a16="http://schemas.microsoft.com/office/drawing/2014/main" id="{2F38C79D-4624-406C-B699-0A70C497273E}"/>
              </a:ext>
            </a:extLst>
          </p:cNvPr>
          <p:cNvSpPr txBox="1"/>
          <p:nvPr/>
        </p:nvSpPr>
        <p:spPr>
          <a:xfrm>
            <a:off x="4292251" y="5144756"/>
            <a:ext cx="6214907" cy="338554"/>
          </a:xfrm>
          <a:prstGeom prst="rect">
            <a:avLst/>
          </a:prstGeom>
          <a:noFill/>
        </p:spPr>
        <p:txBody>
          <a:bodyPr wrap="square" rtlCol="0">
            <a:spAutoFit/>
          </a:bodyPr>
          <a:lstStyle/>
          <a:p>
            <a:r>
              <a:rPr lang="de-DE" sz="1600" dirty="0">
                <a:latin typeface="HSD Sans" panose="020B0500020200000000" pitchFamily="34" charset="0"/>
              </a:rPr>
              <a:t>Dienstag, 17. Januar 2021, 17.00 – 17.45 Uhr</a:t>
            </a:r>
          </a:p>
        </p:txBody>
      </p:sp>
    </p:spTree>
    <p:extLst>
      <p:ext uri="{BB962C8B-B14F-4D97-AF65-F5344CB8AC3E}">
        <p14:creationId xmlns:p14="http://schemas.microsoft.com/office/powerpoint/2010/main" val="942946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4400" dirty="0">
                <a:solidFill>
                  <a:srgbClr val="0070C0"/>
                </a:solidFill>
                <a:latin typeface="HSD Sans SoKult" panose="020B0500020200000000" pitchFamily="34" charset="0"/>
              </a:rPr>
              <a:t>Politische Bildung</a:t>
            </a:r>
            <a:br>
              <a:rPr lang="de-DE" sz="4400" dirty="0">
                <a:solidFill>
                  <a:srgbClr val="0070C0"/>
                </a:solidFill>
                <a:latin typeface="HSD Sans SoKult" panose="020B0500020200000000" pitchFamily="34" charset="0"/>
              </a:rPr>
            </a:br>
            <a:endParaRPr lang="de-DE" sz="4400" dirty="0">
              <a:solidFill>
                <a:srgbClr val="0070C0"/>
              </a:solidFill>
              <a:latin typeface="HSD Sans SoKult" panose="020B0500020200000000" pitchFamily="34" charset="0"/>
            </a:endParaRPr>
          </a:p>
        </p:txBody>
      </p:sp>
      <p:sp>
        <p:nvSpPr>
          <p:cNvPr id="4" name="Inhaltsplatzhalter 1"/>
          <p:cNvSpPr txBox="1">
            <a:spLocks/>
          </p:cNvSpPr>
          <p:nvPr/>
        </p:nvSpPr>
        <p:spPr>
          <a:xfrm>
            <a:off x="653794" y="1249307"/>
            <a:ext cx="10742752" cy="4883863"/>
          </a:xfrm>
          <a:prstGeom prst="rect">
            <a:avLst/>
          </a:prstGeom>
        </p:spPr>
        <p:txBody>
          <a:bodyPr vert="horz" lIns="0" tIns="0" rIns="0" bIns="0" rtlCol="0" anchor="ctr">
            <a:noAutofit/>
          </a:bodyPr>
          <a:lstStyle>
            <a:lvl1pPr marL="0" indent="0" algn="l" defTabSz="609585" rtl="0" eaLnBrk="1" latinLnBrk="0" hangingPunct="1">
              <a:spcBef>
                <a:spcPct val="20000"/>
              </a:spcBef>
              <a:buFont typeface="Arial"/>
              <a:buNone/>
              <a:defRPr sz="3200" b="1" kern="1200" baseline="0">
                <a:solidFill>
                  <a:schemeClr val="tx1"/>
                </a:solidFill>
                <a:latin typeface="Arial"/>
                <a:ea typeface="+mn-ea"/>
                <a:cs typeface="Arial"/>
              </a:defRPr>
            </a:lvl1pPr>
            <a:lvl2pPr marL="609585" indent="0" algn="ctr" defTabSz="609585" rtl="0" eaLnBrk="1" latinLnBrk="0" hangingPunct="1">
              <a:spcBef>
                <a:spcPct val="20000"/>
              </a:spcBef>
              <a:buFont typeface="Arial"/>
              <a:buNone/>
              <a:defRPr sz="3733" kern="1200">
                <a:solidFill>
                  <a:schemeClr val="tx1">
                    <a:tint val="75000"/>
                  </a:schemeClr>
                </a:solidFill>
                <a:latin typeface="Arial"/>
                <a:ea typeface="+mn-ea"/>
                <a:cs typeface="Arial"/>
              </a:defRPr>
            </a:lvl2pPr>
            <a:lvl3pPr marL="1219170" indent="0" algn="ctr" defTabSz="609585" rtl="0" eaLnBrk="1" latinLnBrk="0" hangingPunct="1">
              <a:spcBef>
                <a:spcPct val="20000"/>
              </a:spcBef>
              <a:buFont typeface="Arial"/>
              <a:buNone/>
              <a:defRPr sz="3200" kern="1200">
                <a:solidFill>
                  <a:schemeClr val="tx1">
                    <a:tint val="75000"/>
                  </a:schemeClr>
                </a:solidFill>
                <a:latin typeface="Arial"/>
                <a:ea typeface="+mn-ea"/>
                <a:cs typeface="Arial"/>
              </a:defRPr>
            </a:lvl3pPr>
            <a:lvl4pPr marL="1828754" indent="0" algn="ctr" defTabSz="609585" rtl="0" eaLnBrk="1" latinLnBrk="0" hangingPunct="1">
              <a:spcBef>
                <a:spcPct val="20000"/>
              </a:spcBef>
              <a:buFont typeface="Arial"/>
              <a:buNone/>
              <a:defRPr sz="2667" kern="1200">
                <a:solidFill>
                  <a:schemeClr val="tx1">
                    <a:tint val="75000"/>
                  </a:schemeClr>
                </a:solidFill>
                <a:latin typeface="Arial"/>
                <a:ea typeface="+mn-ea"/>
                <a:cs typeface="Arial"/>
              </a:defRPr>
            </a:lvl4pPr>
            <a:lvl5pPr marL="2438339" indent="0" algn="ctr" defTabSz="609585" rtl="0" eaLnBrk="1" latinLnBrk="0" hangingPunct="1">
              <a:spcBef>
                <a:spcPct val="20000"/>
              </a:spcBef>
              <a:buFont typeface="Arial"/>
              <a:buNone/>
              <a:defRPr sz="2400" kern="1200">
                <a:solidFill>
                  <a:schemeClr val="tx1">
                    <a:tint val="75000"/>
                  </a:schemeClr>
                </a:solidFill>
                <a:latin typeface="Arial"/>
                <a:ea typeface="+mn-ea"/>
                <a:cs typeface="Arial"/>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marL="342900" indent="-342900">
              <a:buFont typeface="Wingdings" panose="05000000000000000000" pitchFamily="2" charset="2"/>
              <a:buChar char="§"/>
            </a:pPr>
            <a:r>
              <a:rPr lang="de-DE" sz="2800" b="0" dirty="0"/>
              <a:t>Qualifikation zur politischen Analyse der strukturellen Dimensionen gesellschaftspolitischer Problemfelder und </a:t>
            </a:r>
            <a:r>
              <a:rPr lang="de-DE" sz="2800" dirty="0"/>
              <a:t>kritisch-emanzipatorische politische Bildungsarbeit</a:t>
            </a:r>
          </a:p>
          <a:p>
            <a:pPr marL="342900" indent="-342900">
              <a:buFont typeface="Wingdings" panose="05000000000000000000" pitchFamily="2" charset="2"/>
              <a:buChar char="§"/>
            </a:pPr>
            <a:r>
              <a:rPr lang="de-DE" sz="2800" b="0" dirty="0"/>
              <a:t>Kenntnisse </a:t>
            </a:r>
            <a:r>
              <a:rPr lang="de-DE" sz="2800" dirty="0"/>
              <a:t>menschenrechtsfundierter und herrschaftskritischer politischer Bildungsarbeit</a:t>
            </a:r>
            <a:r>
              <a:rPr lang="de-DE" sz="2800" b="0" dirty="0"/>
              <a:t> (z.B. zu Antisemitismus, </a:t>
            </a:r>
            <a:r>
              <a:rPr lang="de-DE" sz="2800" b="0" dirty="0" err="1"/>
              <a:t>Ableismus</a:t>
            </a:r>
            <a:r>
              <a:rPr lang="de-DE" sz="2800" b="0" dirty="0"/>
              <a:t>, Heteronormativität, Heterosexismus, </a:t>
            </a:r>
            <a:r>
              <a:rPr lang="de-DE" sz="2800" b="0" dirty="0" err="1"/>
              <a:t>Klassismus</a:t>
            </a:r>
            <a:r>
              <a:rPr lang="de-DE" sz="2800" b="0" dirty="0"/>
              <a:t>, Rassismus, Sexismus und/oder Intersektionen sowie zu Rechtsextremismus) </a:t>
            </a:r>
          </a:p>
          <a:p>
            <a:pPr marL="342900" indent="-342900">
              <a:buFont typeface="Wingdings" panose="05000000000000000000" pitchFamily="2" charset="2"/>
              <a:buChar char="§"/>
            </a:pPr>
            <a:r>
              <a:rPr lang="de-DE" sz="2800" b="0" dirty="0"/>
              <a:t>Entwicklung von Ansätzen die </a:t>
            </a:r>
            <a:r>
              <a:rPr lang="de-DE" sz="2800" dirty="0"/>
              <a:t>selbstbestimmtes, emanzipatorisches demokratisches politisches Handeln </a:t>
            </a:r>
            <a:r>
              <a:rPr lang="de-DE" sz="2800" b="0" dirty="0"/>
              <a:t>fördern</a:t>
            </a:r>
          </a:p>
        </p:txBody>
      </p:sp>
    </p:spTree>
    <p:extLst>
      <p:ext uri="{BB962C8B-B14F-4D97-AF65-F5344CB8AC3E}">
        <p14:creationId xmlns:p14="http://schemas.microsoft.com/office/powerpoint/2010/main" val="948423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4400" dirty="0">
                <a:solidFill>
                  <a:srgbClr val="0070C0"/>
                </a:solidFill>
                <a:latin typeface="HSD Sans SoKult" panose="020B0500020200000000" pitchFamily="34" charset="0"/>
              </a:rPr>
              <a:t>Politische Partizipation</a:t>
            </a:r>
            <a:br>
              <a:rPr lang="de-DE" sz="4400" dirty="0">
                <a:solidFill>
                  <a:srgbClr val="0070C0"/>
                </a:solidFill>
                <a:latin typeface="HSD Sans SoKult" panose="020B0500020200000000" pitchFamily="34" charset="0"/>
              </a:rPr>
            </a:br>
            <a:endParaRPr lang="de-DE" sz="4400" dirty="0">
              <a:solidFill>
                <a:srgbClr val="0070C0"/>
              </a:solidFill>
              <a:latin typeface="HSD Sans SoKult" panose="020B0500020200000000" pitchFamily="34" charset="0"/>
            </a:endParaRPr>
          </a:p>
        </p:txBody>
      </p:sp>
      <p:sp>
        <p:nvSpPr>
          <p:cNvPr id="4" name="Inhaltsplatzhalter 1"/>
          <p:cNvSpPr txBox="1">
            <a:spLocks/>
          </p:cNvSpPr>
          <p:nvPr/>
        </p:nvSpPr>
        <p:spPr>
          <a:xfrm>
            <a:off x="662321" y="1293913"/>
            <a:ext cx="10898868" cy="4541520"/>
          </a:xfrm>
          <a:prstGeom prst="rect">
            <a:avLst/>
          </a:prstGeom>
        </p:spPr>
        <p:txBody>
          <a:bodyPr vert="horz" lIns="0" tIns="0" rIns="0" bIns="0" rtlCol="0" anchor="ctr">
            <a:noAutofit/>
          </a:bodyPr>
          <a:lstStyle>
            <a:lvl1pPr marL="0" indent="0" algn="l" defTabSz="609585" rtl="0" eaLnBrk="1" latinLnBrk="0" hangingPunct="1">
              <a:spcBef>
                <a:spcPct val="20000"/>
              </a:spcBef>
              <a:buFont typeface="Arial"/>
              <a:buNone/>
              <a:defRPr sz="3200" b="1" kern="1200" baseline="0">
                <a:solidFill>
                  <a:schemeClr val="tx1"/>
                </a:solidFill>
                <a:latin typeface="Arial"/>
                <a:ea typeface="+mn-ea"/>
                <a:cs typeface="Arial"/>
              </a:defRPr>
            </a:lvl1pPr>
            <a:lvl2pPr marL="609585" indent="0" algn="ctr" defTabSz="609585" rtl="0" eaLnBrk="1" latinLnBrk="0" hangingPunct="1">
              <a:spcBef>
                <a:spcPct val="20000"/>
              </a:spcBef>
              <a:buFont typeface="Arial"/>
              <a:buNone/>
              <a:defRPr sz="3733" kern="1200">
                <a:solidFill>
                  <a:schemeClr val="tx1">
                    <a:tint val="75000"/>
                  </a:schemeClr>
                </a:solidFill>
                <a:latin typeface="Arial"/>
                <a:ea typeface="+mn-ea"/>
                <a:cs typeface="Arial"/>
              </a:defRPr>
            </a:lvl2pPr>
            <a:lvl3pPr marL="1219170" indent="0" algn="ctr" defTabSz="609585" rtl="0" eaLnBrk="1" latinLnBrk="0" hangingPunct="1">
              <a:spcBef>
                <a:spcPct val="20000"/>
              </a:spcBef>
              <a:buFont typeface="Arial"/>
              <a:buNone/>
              <a:defRPr sz="3200" kern="1200">
                <a:solidFill>
                  <a:schemeClr val="tx1">
                    <a:tint val="75000"/>
                  </a:schemeClr>
                </a:solidFill>
                <a:latin typeface="Arial"/>
                <a:ea typeface="+mn-ea"/>
                <a:cs typeface="Arial"/>
              </a:defRPr>
            </a:lvl3pPr>
            <a:lvl4pPr marL="1828754" indent="0" algn="ctr" defTabSz="609585" rtl="0" eaLnBrk="1" latinLnBrk="0" hangingPunct="1">
              <a:spcBef>
                <a:spcPct val="20000"/>
              </a:spcBef>
              <a:buFont typeface="Arial"/>
              <a:buNone/>
              <a:defRPr sz="2667" kern="1200">
                <a:solidFill>
                  <a:schemeClr val="tx1">
                    <a:tint val="75000"/>
                  </a:schemeClr>
                </a:solidFill>
                <a:latin typeface="Arial"/>
                <a:ea typeface="+mn-ea"/>
                <a:cs typeface="Arial"/>
              </a:defRPr>
            </a:lvl4pPr>
            <a:lvl5pPr marL="2438339" indent="0" algn="ctr" defTabSz="609585" rtl="0" eaLnBrk="1" latinLnBrk="0" hangingPunct="1">
              <a:spcBef>
                <a:spcPct val="20000"/>
              </a:spcBef>
              <a:buFont typeface="Arial"/>
              <a:buNone/>
              <a:defRPr sz="2400" kern="1200">
                <a:solidFill>
                  <a:schemeClr val="tx1">
                    <a:tint val="75000"/>
                  </a:schemeClr>
                </a:solidFill>
                <a:latin typeface="Arial"/>
                <a:ea typeface="+mn-ea"/>
                <a:cs typeface="Arial"/>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marL="342900" indent="-342900">
              <a:buFont typeface="Wingdings" panose="05000000000000000000" pitchFamily="2" charset="2"/>
              <a:buChar char="§"/>
            </a:pPr>
            <a:r>
              <a:rPr lang="de-DE" sz="2800" b="0" dirty="0"/>
              <a:t>Qualifikation für </a:t>
            </a:r>
            <a:r>
              <a:rPr lang="de-DE" sz="2800" dirty="0"/>
              <a:t>kritische Analyse und (Mit-)Gestaltung politischer </a:t>
            </a:r>
            <a:r>
              <a:rPr lang="de-DE" sz="2800" dirty="0" err="1"/>
              <a:t>Empowermentprozesse</a:t>
            </a:r>
            <a:r>
              <a:rPr lang="de-DE" sz="2800" dirty="0"/>
              <a:t> auf Mikro- und </a:t>
            </a:r>
            <a:r>
              <a:rPr lang="de-DE" sz="2800" dirty="0" err="1"/>
              <a:t>Mesoebene</a:t>
            </a:r>
            <a:r>
              <a:rPr lang="de-DE" sz="2800" b="0" dirty="0"/>
              <a:t>, einschließlich beruflicher bzw. methodischer Ansätze zur </a:t>
            </a:r>
            <a:r>
              <a:rPr lang="de-DE" sz="2800" dirty="0"/>
              <a:t>Transformation</a:t>
            </a:r>
            <a:r>
              <a:rPr lang="de-DE" sz="2800" b="0" dirty="0"/>
              <a:t> von (politischen) Strukturen</a:t>
            </a:r>
          </a:p>
          <a:p>
            <a:pPr marL="342900" indent="-342900">
              <a:buFont typeface="Wingdings" panose="05000000000000000000" pitchFamily="2" charset="2"/>
              <a:buChar char="§"/>
            </a:pPr>
            <a:r>
              <a:rPr lang="de-DE" sz="2800" b="0" dirty="0"/>
              <a:t>Kenntnisse politischer Strukturen und Prozesse, sowie der Organisation kollektiver Akteure</a:t>
            </a:r>
          </a:p>
          <a:p>
            <a:pPr marL="342900" indent="-342900">
              <a:buFont typeface="Wingdings" panose="05000000000000000000" pitchFamily="2" charset="2"/>
              <a:buChar char="§"/>
            </a:pPr>
            <a:r>
              <a:rPr lang="de-DE" sz="2800" dirty="0"/>
              <a:t>Verständnis für die Konflikthaftigkeit </a:t>
            </a:r>
            <a:r>
              <a:rPr lang="de-DE" sz="2800" b="0" dirty="0"/>
              <a:t>(gesellschafts-) politischer Prozesse und die Entwicklung von </a:t>
            </a:r>
            <a:r>
              <a:rPr lang="de-DE" sz="2800" dirty="0"/>
              <a:t>Fähigkeiten zum kompetenten und konstruktiven Konfliktaustrag</a:t>
            </a:r>
          </a:p>
        </p:txBody>
      </p:sp>
    </p:spTree>
    <p:extLst>
      <p:ext uri="{BB962C8B-B14F-4D97-AF65-F5344CB8AC3E}">
        <p14:creationId xmlns:p14="http://schemas.microsoft.com/office/powerpoint/2010/main" val="749670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4400" dirty="0">
                <a:solidFill>
                  <a:srgbClr val="0070C0"/>
                </a:solidFill>
                <a:latin typeface="HSD Sans SoKult" panose="020B0500020200000000" pitchFamily="34" charset="0"/>
              </a:rPr>
              <a:t>Seminarbeispiele: Schwerpunkte</a:t>
            </a:r>
            <a:br>
              <a:rPr lang="de-DE" sz="4400" dirty="0">
                <a:solidFill>
                  <a:srgbClr val="0070C0"/>
                </a:solidFill>
                <a:latin typeface="HSD Sans SoKult" panose="020B0500020200000000" pitchFamily="34" charset="0"/>
              </a:rPr>
            </a:br>
            <a:endParaRPr lang="de-DE" sz="4400" dirty="0">
              <a:solidFill>
                <a:srgbClr val="0070C0"/>
              </a:solidFill>
              <a:latin typeface="HSD Sans SoKult" panose="020B0500020200000000" pitchFamily="34" charset="0"/>
            </a:endParaRPr>
          </a:p>
        </p:txBody>
      </p:sp>
      <p:sp>
        <p:nvSpPr>
          <p:cNvPr id="4" name="Inhaltsplatzhalter 1"/>
          <p:cNvSpPr txBox="1">
            <a:spLocks/>
          </p:cNvSpPr>
          <p:nvPr/>
        </p:nvSpPr>
        <p:spPr>
          <a:xfrm>
            <a:off x="586276" y="1364252"/>
            <a:ext cx="10898868" cy="4541520"/>
          </a:xfrm>
          <a:prstGeom prst="rect">
            <a:avLst/>
          </a:prstGeom>
        </p:spPr>
        <p:txBody>
          <a:bodyPr vert="horz" lIns="0" tIns="0" rIns="0" bIns="0" rtlCol="0" anchor="ctr">
            <a:noAutofit/>
          </a:bodyPr>
          <a:lstStyle>
            <a:lvl1pPr marL="0" indent="0" algn="l" defTabSz="609585" rtl="0" eaLnBrk="1" latinLnBrk="0" hangingPunct="1">
              <a:spcBef>
                <a:spcPct val="20000"/>
              </a:spcBef>
              <a:buFont typeface="Arial"/>
              <a:buNone/>
              <a:defRPr sz="3200" b="1" kern="1200" baseline="0">
                <a:solidFill>
                  <a:schemeClr val="tx1"/>
                </a:solidFill>
                <a:latin typeface="Arial"/>
                <a:ea typeface="+mn-ea"/>
                <a:cs typeface="Arial"/>
              </a:defRPr>
            </a:lvl1pPr>
            <a:lvl2pPr marL="609585" indent="0" algn="ctr" defTabSz="609585" rtl="0" eaLnBrk="1" latinLnBrk="0" hangingPunct="1">
              <a:spcBef>
                <a:spcPct val="20000"/>
              </a:spcBef>
              <a:buFont typeface="Arial"/>
              <a:buNone/>
              <a:defRPr sz="3733" kern="1200">
                <a:solidFill>
                  <a:schemeClr val="tx1">
                    <a:tint val="75000"/>
                  </a:schemeClr>
                </a:solidFill>
                <a:latin typeface="Arial"/>
                <a:ea typeface="+mn-ea"/>
                <a:cs typeface="Arial"/>
              </a:defRPr>
            </a:lvl2pPr>
            <a:lvl3pPr marL="1219170" indent="0" algn="ctr" defTabSz="609585" rtl="0" eaLnBrk="1" latinLnBrk="0" hangingPunct="1">
              <a:spcBef>
                <a:spcPct val="20000"/>
              </a:spcBef>
              <a:buFont typeface="Arial"/>
              <a:buNone/>
              <a:defRPr sz="3200" kern="1200">
                <a:solidFill>
                  <a:schemeClr val="tx1">
                    <a:tint val="75000"/>
                  </a:schemeClr>
                </a:solidFill>
                <a:latin typeface="Arial"/>
                <a:ea typeface="+mn-ea"/>
                <a:cs typeface="Arial"/>
              </a:defRPr>
            </a:lvl3pPr>
            <a:lvl4pPr marL="1828754" indent="0" algn="ctr" defTabSz="609585" rtl="0" eaLnBrk="1" latinLnBrk="0" hangingPunct="1">
              <a:spcBef>
                <a:spcPct val="20000"/>
              </a:spcBef>
              <a:buFont typeface="Arial"/>
              <a:buNone/>
              <a:defRPr sz="2667" kern="1200">
                <a:solidFill>
                  <a:schemeClr val="tx1">
                    <a:tint val="75000"/>
                  </a:schemeClr>
                </a:solidFill>
                <a:latin typeface="Arial"/>
                <a:ea typeface="+mn-ea"/>
                <a:cs typeface="Arial"/>
              </a:defRPr>
            </a:lvl4pPr>
            <a:lvl5pPr marL="2438339" indent="0" algn="ctr" defTabSz="609585" rtl="0" eaLnBrk="1" latinLnBrk="0" hangingPunct="1">
              <a:spcBef>
                <a:spcPct val="20000"/>
              </a:spcBef>
              <a:buFont typeface="Arial"/>
              <a:buNone/>
              <a:defRPr sz="2400" kern="1200">
                <a:solidFill>
                  <a:schemeClr val="tx1">
                    <a:tint val="75000"/>
                  </a:schemeClr>
                </a:solidFill>
                <a:latin typeface="Arial"/>
                <a:ea typeface="+mn-ea"/>
                <a:cs typeface="Arial"/>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endParaRPr lang="de-DE" sz="2800" dirty="0"/>
          </a:p>
        </p:txBody>
      </p:sp>
      <p:pic>
        <p:nvPicPr>
          <p:cNvPr id="5" name="Grafik 4">
            <a:extLst>
              <a:ext uri="{FF2B5EF4-FFF2-40B4-BE49-F238E27FC236}">
                <a16:creationId xmlns:a16="http://schemas.microsoft.com/office/drawing/2014/main" id="{8DEEAC07-9104-4979-9010-79FEB86A381E}"/>
              </a:ext>
            </a:extLst>
          </p:cNvPr>
          <p:cNvPicPr>
            <a:picLocks noChangeAspect="1"/>
          </p:cNvPicPr>
          <p:nvPr/>
        </p:nvPicPr>
        <p:blipFill>
          <a:blip r:embed="rId2"/>
          <a:stretch>
            <a:fillRect/>
          </a:stretch>
        </p:blipFill>
        <p:spPr>
          <a:xfrm>
            <a:off x="1673050" y="1234835"/>
            <a:ext cx="9182496" cy="5403322"/>
          </a:xfrm>
          <a:prstGeom prst="rect">
            <a:avLst/>
          </a:prstGeom>
        </p:spPr>
      </p:pic>
    </p:spTree>
    <p:extLst>
      <p:ext uri="{BB962C8B-B14F-4D97-AF65-F5344CB8AC3E}">
        <p14:creationId xmlns:p14="http://schemas.microsoft.com/office/powerpoint/2010/main" val="4202152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8964" y="298064"/>
            <a:ext cx="11534072" cy="712853"/>
          </a:xfrm>
        </p:spPr>
        <p:txBody>
          <a:bodyPr/>
          <a:lstStyle/>
          <a:p>
            <a:r>
              <a:rPr lang="de-DE" sz="4400" dirty="0">
                <a:solidFill>
                  <a:srgbClr val="0070C0"/>
                </a:solidFill>
              </a:rPr>
              <a:t>Voll- oder Teilzeit?</a:t>
            </a:r>
            <a:br>
              <a:rPr lang="de-DE" sz="3600" dirty="0">
                <a:solidFill>
                  <a:srgbClr val="0070C0"/>
                </a:solidFill>
              </a:rPr>
            </a:br>
            <a:endParaRPr lang="de-DE" sz="4400" dirty="0">
              <a:solidFill>
                <a:srgbClr val="0070C0"/>
              </a:solidFill>
            </a:endParaRPr>
          </a:p>
        </p:txBody>
      </p:sp>
      <p:sp>
        <p:nvSpPr>
          <p:cNvPr id="4" name="Inhaltsplatzhalter 1"/>
          <p:cNvSpPr txBox="1">
            <a:spLocks/>
          </p:cNvSpPr>
          <p:nvPr/>
        </p:nvSpPr>
        <p:spPr>
          <a:xfrm>
            <a:off x="653794" y="1249307"/>
            <a:ext cx="10742752" cy="4883863"/>
          </a:xfrm>
          <a:prstGeom prst="rect">
            <a:avLst/>
          </a:prstGeom>
        </p:spPr>
        <p:txBody>
          <a:bodyPr vert="horz" lIns="0" tIns="0" rIns="0" bIns="0" rtlCol="0" anchor="ctr">
            <a:noAutofit/>
          </a:bodyPr>
          <a:lstStyle>
            <a:lvl1pPr marL="0" indent="0" algn="l" defTabSz="609585" rtl="0" eaLnBrk="1" latinLnBrk="0" hangingPunct="1">
              <a:spcBef>
                <a:spcPct val="20000"/>
              </a:spcBef>
              <a:buFont typeface="Arial"/>
              <a:buNone/>
              <a:defRPr sz="3200" b="1" kern="1200" baseline="0">
                <a:solidFill>
                  <a:schemeClr val="tx1"/>
                </a:solidFill>
                <a:latin typeface="Arial"/>
                <a:ea typeface="+mn-ea"/>
                <a:cs typeface="Arial"/>
              </a:defRPr>
            </a:lvl1pPr>
            <a:lvl2pPr marL="609585" indent="0" algn="ctr" defTabSz="609585" rtl="0" eaLnBrk="1" latinLnBrk="0" hangingPunct="1">
              <a:spcBef>
                <a:spcPct val="20000"/>
              </a:spcBef>
              <a:buFont typeface="Arial"/>
              <a:buNone/>
              <a:defRPr sz="3733" kern="1200">
                <a:solidFill>
                  <a:schemeClr val="tx1">
                    <a:tint val="75000"/>
                  </a:schemeClr>
                </a:solidFill>
                <a:latin typeface="Arial"/>
                <a:ea typeface="+mn-ea"/>
                <a:cs typeface="Arial"/>
              </a:defRPr>
            </a:lvl2pPr>
            <a:lvl3pPr marL="1219170" indent="0" algn="ctr" defTabSz="609585" rtl="0" eaLnBrk="1" latinLnBrk="0" hangingPunct="1">
              <a:spcBef>
                <a:spcPct val="20000"/>
              </a:spcBef>
              <a:buFont typeface="Arial"/>
              <a:buNone/>
              <a:defRPr sz="3200" kern="1200">
                <a:solidFill>
                  <a:schemeClr val="tx1">
                    <a:tint val="75000"/>
                  </a:schemeClr>
                </a:solidFill>
                <a:latin typeface="Arial"/>
                <a:ea typeface="+mn-ea"/>
                <a:cs typeface="Arial"/>
              </a:defRPr>
            </a:lvl3pPr>
            <a:lvl4pPr marL="1828754" indent="0" algn="ctr" defTabSz="609585" rtl="0" eaLnBrk="1" latinLnBrk="0" hangingPunct="1">
              <a:spcBef>
                <a:spcPct val="20000"/>
              </a:spcBef>
              <a:buFont typeface="Arial"/>
              <a:buNone/>
              <a:defRPr sz="2667" kern="1200">
                <a:solidFill>
                  <a:schemeClr val="tx1">
                    <a:tint val="75000"/>
                  </a:schemeClr>
                </a:solidFill>
                <a:latin typeface="Arial"/>
                <a:ea typeface="+mn-ea"/>
                <a:cs typeface="Arial"/>
              </a:defRPr>
            </a:lvl4pPr>
            <a:lvl5pPr marL="2438339" indent="0" algn="ctr" defTabSz="609585" rtl="0" eaLnBrk="1" latinLnBrk="0" hangingPunct="1">
              <a:spcBef>
                <a:spcPct val="20000"/>
              </a:spcBef>
              <a:buFont typeface="Arial"/>
              <a:buNone/>
              <a:defRPr sz="2400" kern="1200">
                <a:solidFill>
                  <a:schemeClr val="tx1">
                    <a:tint val="75000"/>
                  </a:schemeClr>
                </a:solidFill>
                <a:latin typeface="Arial"/>
                <a:ea typeface="+mn-ea"/>
                <a:cs typeface="Arial"/>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marL="342900" indent="-342900">
              <a:buFont typeface="Wingdings" panose="05000000000000000000" pitchFamily="2" charset="2"/>
              <a:buChar char="§"/>
            </a:pPr>
            <a:endParaRPr lang="de-DE" sz="2800" b="0" dirty="0"/>
          </a:p>
        </p:txBody>
      </p:sp>
      <p:sp>
        <p:nvSpPr>
          <p:cNvPr id="5" name="Rechteck 4">
            <a:extLst>
              <a:ext uri="{FF2B5EF4-FFF2-40B4-BE49-F238E27FC236}">
                <a16:creationId xmlns:a16="http://schemas.microsoft.com/office/drawing/2014/main" id="{D77435BA-A722-4EF1-8436-1C8BB2B99A10}"/>
              </a:ext>
            </a:extLst>
          </p:cNvPr>
          <p:cNvSpPr/>
          <p:nvPr/>
        </p:nvSpPr>
        <p:spPr>
          <a:xfrm>
            <a:off x="517490" y="1524633"/>
            <a:ext cx="10445261" cy="4603824"/>
          </a:xfrm>
          <a:prstGeom prst="rect">
            <a:avLst/>
          </a:prstGeom>
        </p:spPr>
        <p:txBody>
          <a:bodyPr wrap="square">
            <a:spAutoFit/>
          </a:bodyPr>
          <a:lstStyle/>
          <a:p>
            <a:pPr marL="342900" lvl="0" indent="-342900">
              <a:spcBef>
                <a:spcPts val="700"/>
              </a:spcBef>
              <a:buFont typeface="Arial" panose="020B0604020202020204" pitchFamily="34" charset="0"/>
              <a:buChar char="•"/>
            </a:pPr>
            <a:r>
              <a:rPr lang="de-DE" altLang="de-DE" sz="2400" dirty="0">
                <a:solidFill>
                  <a:prstClr val="black"/>
                </a:solidFill>
                <a:cs typeface="Arial"/>
              </a:rPr>
              <a:t>Vollzeitstudium = 3 Semester Regelstudienzeit</a:t>
            </a:r>
          </a:p>
          <a:p>
            <a:pPr marL="342900" lvl="0" indent="-342900">
              <a:spcBef>
                <a:spcPts val="700"/>
              </a:spcBef>
              <a:buFont typeface="Arial" panose="020B0604020202020204" pitchFamily="34" charset="0"/>
              <a:buChar char="•"/>
            </a:pPr>
            <a:r>
              <a:rPr lang="de-DE" altLang="de-DE" sz="2400" dirty="0">
                <a:solidFill>
                  <a:prstClr val="black"/>
                </a:solidFill>
                <a:cs typeface="Arial"/>
              </a:rPr>
              <a:t>Teilzeitstudium = 6 Semester Regelstudienzeit</a:t>
            </a:r>
          </a:p>
          <a:p>
            <a:pPr marL="342900" lvl="0" indent="-342900">
              <a:spcBef>
                <a:spcPts val="700"/>
              </a:spcBef>
              <a:buFont typeface="Arial" panose="020B0604020202020204" pitchFamily="34" charset="0"/>
              <a:buChar char="•"/>
            </a:pPr>
            <a:r>
              <a:rPr lang="de-DE" altLang="de-DE" sz="2400" dirty="0">
                <a:solidFill>
                  <a:prstClr val="black"/>
                </a:solidFill>
                <a:cs typeface="Arial"/>
              </a:rPr>
              <a:t>Es kann im VZ-Modell länger bzw. im TZ-Modell auch kürzer als die angegebene Regelstudienzeit studiert werden; von Hochschulseite gibt es hier kein Reglement</a:t>
            </a:r>
          </a:p>
          <a:p>
            <a:pPr marL="342900" lvl="0" indent="-342900">
              <a:spcBef>
                <a:spcPts val="700"/>
              </a:spcBef>
              <a:buFont typeface="Arial" panose="020B0604020202020204" pitchFamily="34" charset="0"/>
              <a:buChar char="•"/>
            </a:pPr>
            <a:r>
              <a:rPr lang="de-DE" altLang="de-DE" sz="2400" dirty="0">
                <a:solidFill>
                  <a:prstClr val="black"/>
                </a:solidFill>
                <a:cs typeface="Arial"/>
              </a:rPr>
              <a:t>Ggf. ist es aber aus bestimmten Gründen (Vorgaben von Behörden bzgl. </a:t>
            </a:r>
            <a:r>
              <a:rPr lang="de-DE" altLang="de-DE" sz="2400" dirty="0" err="1">
                <a:solidFill>
                  <a:prstClr val="black"/>
                </a:solidFill>
                <a:cs typeface="Arial"/>
              </a:rPr>
              <a:t>BAFöG</a:t>
            </a:r>
            <a:r>
              <a:rPr lang="de-DE" altLang="de-DE" sz="2400" dirty="0">
                <a:solidFill>
                  <a:prstClr val="black"/>
                </a:solidFill>
                <a:cs typeface="Arial"/>
              </a:rPr>
              <a:t>, ALG II o.ä.) wichtig, sich für die eine oder andere Variante zu entscheiden. </a:t>
            </a:r>
            <a:r>
              <a:rPr lang="de-DE" sz="2400" dirty="0"/>
              <a:t>Informieren Sie sich bei entsprechenden Stellen, welches Studienmodell zu Ihren individuellen Lebensumständen passt.</a:t>
            </a:r>
          </a:p>
          <a:p>
            <a:pPr lvl="0">
              <a:spcBef>
                <a:spcPts val="700"/>
              </a:spcBef>
            </a:pPr>
            <a:r>
              <a:rPr lang="de-DE" sz="2400" dirty="0"/>
              <a:t> </a:t>
            </a:r>
            <a:endParaRPr lang="de-DE" altLang="de-DE" sz="2400" dirty="0">
              <a:solidFill>
                <a:prstClr val="black"/>
              </a:solidFill>
              <a:cs typeface="Arial"/>
            </a:endParaRPr>
          </a:p>
          <a:p>
            <a:pPr lvl="0">
              <a:spcBef>
                <a:spcPts val="700"/>
              </a:spcBef>
            </a:pPr>
            <a:r>
              <a:rPr lang="de-DE" altLang="de-DE" sz="2400" b="1" dirty="0">
                <a:solidFill>
                  <a:prstClr val="black"/>
                </a:solidFill>
                <a:cs typeface="Arial"/>
              </a:rPr>
              <a:t>	Ein Vollzeitstudium erfordert tatsächlich Vollzeit-Lernkapazitäten!</a:t>
            </a:r>
          </a:p>
        </p:txBody>
      </p:sp>
      <p:pic>
        <p:nvPicPr>
          <p:cNvPr id="6" name="Grafik 5">
            <a:extLst>
              <a:ext uri="{FF2B5EF4-FFF2-40B4-BE49-F238E27FC236}">
                <a16:creationId xmlns:a16="http://schemas.microsoft.com/office/drawing/2014/main" id="{D82B462C-5A26-4CD6-BF90-D8F88D7A74D8}"/>
              </a:ext>
            </a:extLst>
          </p:cNvPr>
          <p:cNvPicPr>
            <a:picLocks noChangeAspect="1"/>
          </p:cNvPicPr>
          <p:nvPr/>
        </p:nvPicPr>
        <p:blipFill>
          <a:blip r:embed="rId2"/>
          <a:stretch>
            <a:fillRect/>
          </a:stretch>
        </p:blipFill>
        <p:spPr>
          <a:xfrm>
            <a:off x="517490" y="5608693"/>
            <a:ext cx="408467" cy="408467"/>
          </a:xfrm>
          <a:prstGeom prst="rect">
            <a:avLst/>
          </a:prstGeom>
        </p:spPr>
      </p:pic>
    </p:spTree>
    <p:extLst>
      <p:ext uri="{BB962C8B-B14F-4D97-AF65-F5344CB8AC3E}">
        <p14:creationId xmlns:p14="http://schemas.microsoft.com/office/powerpoint/2010/main" val="1371509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8964" y="298064"/>
            <a:ext cx="11534072" cy="712853"/>
          </a:xfrm>
        </p:spPr>
        <p:txBody>
          <a:bodyPr/>
          <a:lstStyle/>
          <a:p>
            <a:r>
              <a:rPr lang="de-DE" sz="4400" dirty="0">
                <a:solidFill>
                  <a:srgbClr val="0070C0"/>
                </a:solidFill>
              </a:rPr>
              <a:t>Und nach dem Master?</a:t>
            </a:r>
            <a:br>
              <a:rPr lang="de-DE" sz="3600" dirty="0">
                <a:solidFill>
                  <a:srgbClr val="0070C0"/>
                </a:solidFill>
              </a:rPr>
            </a:br>
            <a:endParaRPr lang="de-DE" sz="4400" dirty="0">
              <a:solidFill>
                <a:srgbClr val="0070C0"/>
              </a:solidFill>
            </a:endParaRPr>
          </a:p>
        </p:txBody>
      </p:sp>
      <p:sp>
        <p:nvSpPr>
          <p:cNvPr id="4" name="Inhaltsplatzhalter 1"/>
          <p:cNvSpPr txBox="1">
            <a:spLocks/>
          </p:cNvSpPr>
          <p:nvPr/>
        </p:nvSpPr>
        <p:spPr>
          <a:xfrm>
            <a:off x="653794" y="1249307"/>
            <a:ext cx="10742752" cy="4883863"/>
          </a:xfrm>
          <a:prstGeom prst="rect">
            <a:avLst/>
          </a:prstGeom>
        </p:spPr>
        <p:txBody>
          <a:bodyPr vert="horz" lIns="0" tIns="0" rIns="0" bIns="0" rtlCol="0" anchor="ctr">
            <a:noAutofit/>
          </a:bodyPr>
          <a:lstStyle>
            <a:lvl1pPr marL="0" indent="0" algn="l" defTabSz="609585" rtl="0" eaLnBrk="1" latinLnBrk="0" hangingPunct="1">
              <a:spcBef>
                <a:spcPct val="20000"/>
              </a:spcBef>
              <a:buFont typeface="Arial"/>
              <a:buNone/>
              <a:defRPr sz="3200" b="1" kern="1200" baseline="0">
                <a:solidFill>
                  <a:schemeClr val="tx1"/>
                </a:solidFill>
                <a:latin typeface="Arial"/>
                <a:ea typeface="+mn-ea"/>
                <a:cs typeface="Arial"/>
              </a:defRPr>
            </a:lvl1pPr>
            <a:lvl2pPr marL="609585" indent="0" algn="ctr" defTabSz="609585" rtl="0" eaLnBrk="1" latinLnBrk="0" hangingPunct="1">
              <a:spcBef>
                <a:spcPct val="20000"/>
              </a:spcBef>
              <a:buFont typeface="Arial"/>
              <a:buNone/>
              <a:defRPr sz="3733" kern="1200">
                <a:solidFill>
                  <a:schemeClr val="tx1">
                    <a:tint val="75000"/>
                  </a:schemeClr>
                </a:solidFill>
                <a:latin typeface="Arial"/>
                <a:ea typeface="+mn-ea"/>
                <a:cs typeface="Arial"/>
              </a:defRPr>
            </a:lvl2pPr>
            <a:lvl3pPr marL="1219170" indent="0" algn="ctr" defTabSz="609585" rtl="0" eaLnBrk="1" latinLnBrk="0" hangingPunct="1">
              <a:spcBef>
                <a:spcPct val="20000"/>
              </a:spcBef>
              <a:buFont typeface="Arial"/>
              <a:buNone/>
              <a:defRPr sz="3200" kern="1200">
                <a:solidFill>
                  <a:schemeClr val="tx1">
                    <a:tint val="75000"/>
                  </a:schemeClr>
                </a:solidFill>
                <a:latin typeface="Arial"/>
                <a:ea typeface="+mn-ea"/>
                <a:cs typeface="Arial"/>
              </a:defRPr>
            </a:lvl3pPr>
            <a:lvl4pPr marL="1828754" indent="0" algn="ctr" defTabSz="609585" rtl="0" eaLnBrk="1" latinLnBrk="0" hangingPunct="1">
              <a:spcBef>
                <a:spcPct val="20000"/>
              </a:spcBef>
              <a:buFont typeface="Arial"/>
              <a:buNone/>
              <a:defRPr sz="2667" kern="1200">
                <a:solidFill>
                  <a:schemeClr val="tx1">
                    <a:tint val="75000"/>
                  </a:schemeClr>
                </a:solidFill>
                <a:latin typeface="Arial"/>
                <a:ea typeface="+mn-ea"/>
                <a:cs typeface="Arial"/>
              </a:defRPr>
            </a:lvl4pPr>
            <a:lvl5pPr marL="2438339" indent="0" algn="ctr" defTabSz="609585" rtl="0" eaLnBrk="1" latinLnBrk="0" hangingPunct="1">
              <a:spcBef>
                <a:spcPct val="20000"/>
              </a:spcBef>
              <a:buFont typeface="Arial"/>
              <a:buNone/>
              <a:defRPr sz="2400" kern="1200">
                <a:solidFill>
                  <a:schemeClr val="tx1">
                    <a:tint val="75000"/>
                  </a:schemeClr>
                </a:solidFill>
                <a:latin typeface="Arial"/>
                <a:ea typeface="+mn-ea"/>
                <a:cs typeface="Arial"/>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marL="342900" indent="-342900">
              <a:buFont typeface="Wingdings" panose="05000000000000000000" pitchFamily="2" charset="2"/>
              <a:buChar char="§"/>
            </a:pPr>
            <a:endParaRPr lang="de-DE" sz="2800" b="0" dirty="0"/>
          </a:p>
        </p:txBody>
      </p:sp>
      <p:sp>
        <p:nvSpPr>
          <p:cNvPr id="5" name="Rechteck 4">
            <a:extLst>
              <a:ext uri="{FF2B5EF4-FFF2-40B4-BE49-F238E27FC236}">
                <a16:creationId xmlns:a16="http://schemas.microsoft.com/office/drawing/2014/main" id="{EAAA5521-48CC-4B61-9165-20DE7AE76D22}"/>
              </a:ext>
            </a:extLst>
          </p:cNvPr>
          <p:cNvSpPr/>
          <p:nvPr/>
        </p:nvSpPr>
        <p:spPr>
          <a:xfrm>
            <a:off x="448108" y="1180294"/>
            <a:ext cx="11414928" cy="5021888"/>
          </a:xfrm>
          <a:prstGeom prst="rect">
            <a:avLst/>
          </a:prstGeom>
        </p:spPr>
        <p:txBody>
          <a:bodyPr wrap="square">
            <a:spAutoFit/>
          </a:bodyPr>
          <a:lstStyle/>
          <a:p>
            <a:pPr marL="342900" indent="-342900">
              <a:spcBef>
                <a:spcPts val="700"/>
              </a:spcBef>
              <a:buClrTx/>
              <a:buFont typeface="Arial" panose="020B0604020202020204" pitchFamily="34" charset="0"/>
              <a:buChar char="•"/>
            </a:pPr>
            <a:r>
              <a:rPr lang="de-DE" altLang="de-DE" sz="2400" dirty="0"/>
              <a:t>Der MA Empowerment Studies vermittelt gesellschaftspolitische Handlungskompetenzen in sozial-politischen Tätigkeitsfeldern.</a:t>
            </a:r>
          </a:p>
          <a:p>
            <a:pPr marL="342900" indent="-342900">
              <a:spcBef>
                <a:spcPts val="700"/>
              </a:spcBef>
              <a:buClrTx/>
              <a:buFont typeface="Arial" panose="020B0604020202020204" pitchFamily="34" charset="0"/>
              <a:buChar char="•"/>
            </a:pPr>
            <a:r>
              <a:rPr lang="de-DE" altLang="de-DE" sz="2400" dirty="0"/>
              <a:t>Schwerpunktsetzungen können spezifischer auf Berufsfelder vorbereiten.</a:t>
            </a:r>
          </a:p>
          <a:p>
            <a:pPr marL="171450" indent="-171450">
              <a:spcBef>
                <a:spcPts val="700"/>
              </a:spcBef>
              <a:buFont typeface="Arial" panose="020B0604020202020204" pitchFamily="34" charset="0"/>
              <a:buChar char="•"/>
            </a:pPr>
            <a:endParaRPr lang="de-DE" altLang="de-DE" sz="800" dirty="0"/>
          </a:p>
          <a:p>
            <a:pPr marL="342900" indent="-342900">
              <a:spcBef>
                <a:spcPts val="700"/>
              </a:spcBef>
              <a:buFont typeface="Arial" panose="020B0604020202020204" pitchFamily="34" charset="0"/>
              <a:buChar char="•"/>
            </a:pPr>
            <a:r>
              <a:rPr lang="de-DE" altLang="de-DE" sz="2400" dirty="0"/>
              <a:t>Mögliche Berufsfelder / Arbeitgeber:</a:t>
            </a:r>
          </a:p>
          <a:p>
            <a:pPr marL="742950" lvl="1" indent="-285750">
              <a:spcBef>
                <a:spcPts val="650"/>
              </a:spcBef>
              <a:buFont typeface="Arial" panose="020B0604020202020204" pitchFamily="34" charset="0"/>
              <a:buChar char="•"/>
            </a:pPr>
            <a:r>
              <a:rPr lang="de-DE" altLang="de-DE" dirty="0"/>
              <a:t>Politische Handlungsfelder der Sozialen Arbeit, sozialpolitische Organisationen, Wohlfahrtsverbände</a:t>
            </a:r>
          </a:p>
          <a:p>
            <a:pPr marL="742950" lvl="1" indent="-285750">
              <a:spcBef>
                <a:spcPts val="650"/>
              </a:spcBef>
              <a:buFont typeface="Arial" panose="020B0604020202020204" pitchFamily="34" charset="0"/>
              <a:buChar char="•"/>
            </a:pPr>
            <a:r>
              <a:rPr lang="de-DE" altLang="de-DE" dirty="0"/>
              <a:t>Verbände, Parteien, Gewerkschaften, soziale Bewegungen</a:t>
            </a:r>
          </a:p>
          <a:p>
            <a:pPr marL="742950" lvl="1" indent="-285750">
              <a:spcBef>
                <a:spcPts val="650"/>
              </a:spcBef>
              <a:buFont typeface="Arial" panose="020B0604020202020204" pitchFamily="34" charset="0"/>
              <a:buChar char="•"/>
            </a:pPr>
            <a:r>
              <a:rPr lang="de-DE" altLang="de-DE" dirty="0"/>
              <a:t>Organisationen der zivilgesellschaftlichen Demokratieförderung und/oder Menschenrechtsarbeit im In- und Ausland</a:t>
            </a:r>
          </a:p>
          <a:p>
            <a:pPr marL="742950" lvl="1" indent="-285750">
              <a:spcBef>
                <a:spcPts val="650"/>
              </a:spcBef>
              <a:buFont typeface="Arial" panose="020B0604020202020204" pitchFamily="34" charset="0"/>
              <a:buChar char="•"/>
            </a:pPr>
            <a:r>
              <a:rPr lang="de-DE" altLang="de-DE" dirty="0"/>
              <a:t>Zivilgesellschaftliche Organisationen oder staatliche Institutionen im Feld der EZ, Menschenrechtsarbeit und/ oder Gleichstellung/Antidiskriminierung</a:t>
            </a:r>
          </a:p>
          <a:p>
            <a:pPr marL="742950" lvl="1" indent="-285750">
              <a:spcBef>
                <a:spcPts val="650"/>
              </a:spcBef>
              <a:buFont typeface="Arial" panose="020B0604020202020204" pitchFamily="34" charset="0"/>
              <a:buChar char="•"/>
            </a:pPr>
            <a:r>
              <a:rPr lang="de-DE" altLang="de-DE" dirty="0"/>
              <a:t>nicht-staatliche und staatliche Bildungsträger</a:t>
            </a:r>
          </a:p>
          <a:p>
            <a:pPr marL="628650" lvl="1" indent="-171450">
              <a:spcBef>
                <a:spcPts val="650"/>
              </a:spcBef>
              <a:buFont typeface="Arial" panose="020B0604020202020204" pitchFamily="34" charset="0"/>
              <a:buChar char="•"/>
            </a:pPr>
            <a:endParaRPr lang="de-DE" altLang="de-DE" sz="800" dirty="0"/>
          </a:p>
          <a:p>
            <a:pPr marL="342900" indent="-342900">
              <a:spcBef>
                <a:spcPts val="650"/>
              </a:spcBef>
              <a:buFont typeface="Arial" panose="020B0604020202020204" pitchFamily="34" charset="0"/>
              <a:buChar char="•"/>
            </a:pPr>
            <a:r>
              <a:rPr lang="de-DE" altLang="de-DE" sz="2400" dirty="0"/>
              <a:t>Darüber hinaus: Promotionszugang</a:t>
            </a:r>
          </a:p>
        </p:txBody>
      </p:sp>
    </p:spTree>
    <p:extLst>
      <p:ext uri="{BB962C8B-B14F-4D97-AF65-F5344CB8AC3E}">
        <p14:creationId xmlns:p14="http://schemas.microsoft.com/office/powerpoint/2010/main" val="1041986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8964" y="298064"/>
            <a:ext cx="11534072" cy="712853"/>
          </a:xfrm>
        </p:spPr>
        <p:txBody>
          <a:bodyPr/>
          <a:lstStyle/>
          <a:p>
            <a:r>
              <a:rPr lang="de-DE" sz="4400" dirty="0">
                <a:solidFill>
                  <a:srgbClr val="0070C0"/>
                </a:solidFill>
              </a:rPr>
              <a:t>Zulassungsverfahren</a:t>
            </a:r>
            <a:br>
              <a:rPr lang="de-DE" sz="3600" dirty="0">
                <a:solidFill>
                  <a:srgbClr val="0070C0"/>
                </a:solidFill>
              </a:rPr>
            </a:br>
            <a:endParaRPr lang="de-DE" sz="4400" dirty="0">
              <a:solidFill>
                <a:srgbClr val="0070C0"/>
              </a:solidFill>
            </a:endParaRPr>
          </a:p>
        </p:txBody>
      </p:sp>
      <p:sp>
        <p:nvSpPr>
          <p:cNvPr id="4" name="Inhaltsplatzhalter 1"/>
          <p:cNvSpPr txBox="1">
            <a:spLocks/>
          </p:cNvSpPr>
          <p:nvPr/>
        </p:nvSpPr>
        <p:spPr>
          <a:xfrm>
            <a:off x="653794" y="1249307"/>
            <a:ext cx="10742752" cy="4883863"/>
          </a:xfrm>
          <a:prstGeom prst="rect">
            <a:avLst/>
          </a:prstGeom>
        </p:spPr>
        <p:txBody>
          <a:bodyPr vert="horz" lIns="0" tIns="0" rIns="0" bIns="0" rtlCol="0" anchor="ctr">
            <a:noAutofit/>
          </a:bodyPr>
          <a:lstStyle>
            <a:lvl1pPr marL="0" indent="0" algn="l" defTabSz="609585" rtl="0" eaLnBrk="1" latinLnBrk="0" hangingPunct="1">
              <a:spcBef>
                <a:spcPct val="20000"/>
              </a:spcBef>
              <a:buFont typeface="Arial"/>
              <a:buNone/>
              <a:defRPr sz="3200" b="1" kern="1200" baseline="0">
                <a:solidFill>
                  <a:schemeClr val="tx1"/>
                </a:solidFill>
                <a:latin typeface="Arial"/>
                <a:ea typeface="+mn-ea"/>
                <a:cs typeface="Arial"/>
              </a:defRPr>
            </a:lvl1pPr>
            <a:lvl2pPr marL="609585" indent="0" algn="ctr" defTabSz="609585" rtl="0" eaLnBrk="1" latinLnBrk="0" hangingPunct="1">
              <a:spcBef>
                <a:spcPct val="20000"/>
              </a:spcBef>
              <a:buFont typeface="Arial"/>
              <a:buNone/>
              <a:defRPr sz="3733" kern="1200">
                <a:solidFill>
                  <a:schemeClr val="tx1">
                    <a:tint val="75000"/>
                  </a:schemeClr>
                </a:solidFill>
                <a:latin typeface="Arial"/>
                <a:ea typeface="+mn-ea"/>
                <a:cs typeface="Arial"/>
              </a:defRPr>
            </a:lvl2pPr>
            <a:lvl3pPr marL="1219170" indent="0" algn="ctr" defTabSz="609585" rtl="0" eaLnBrk="1" latinLnBrk="0" hangingPunct="1">
              <a:spcBef>
                <a:spcPct val="20000"/>
              </a:spcBef>
              <a:buFont typeface="Arial"/>
              <a:buNone/>
              <a:defRPr sz="3200" kern="1200">
                <a:solidFill>
                  <a:schemeClr val="tx1">
                    <a:tint val="75000"/>
                  </a:schemeClr>
                </a:solidFill>
                <a:latin typeface="Arial"/>
                <a:ea typeface="+mn-ea"/>
                <a:cs typeface="Arial"/>
              </a:defRPr>
            </a:lvl3pPr>
            <a:lvl4pPr marL="1828754" indent="0" algn="ctr" defTabSz="609585" rtl="0" eaLnBrk="1" latinLnBrk="0" hangingPunct="1">
              <a:spcBef>
                <a:spcPct val="20000"/>
              </a:spcBef>
              <a:buFont typeface="Arial"/>
              <a:buNone/>
              <a:defRPr sz="2667" kern="1200">
                <a:solidFill>
                  <a:schemeClr val="tx1">
                    <a:tint val="75000"/>
                  </a:schemeClr>
                </a:solidFill>
                <a:latin typeface="Arial"/>
                <a:ea typeface="+mn-ea"/>
                <a:cs typeface="Arial"/>
              </a:defRPr>
            </a:lvl4pPr>
            <a:lvl5pPr marL="2438339" indent="0" algn="ctr" defTabSz="609585" rtl="0" eaLnBrk="1" latinLnBrk="0" hangingPunct="1">
              <a:spcBef>
                <a:spcPct val="20000"/>
              </a:spcBef>
              <a:buFont typeface="Arial"/>
              <a:buNone/>
              <a:defRPr sz="2400" kern="1200">
                <a:solidFill>
                  <a:schemeClr val="tx1">
                    <a:tint val="75000"/>
                  </a:schemeClr>
                </a:solidFill>
                <a:latin typeface="Arial"/>
                <a:ea typeface="+mn-ea"/>
                <a:cs typeface="Arial"/>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marL="342900" indent="-342900">
              <a:buFont typeface="Wingdings" panose="05000000000000000000" pitchFamily="2" charset="2"/>
              <a:buChar char="§"/>
            </a:pPr>
            <a:endParaRPr lang="de-DE" sz="2800" b="0" dirty="0"/>
          </a:p>
        </p:txBody>
      </p:sp>
      <p:sp>
        <p:nvSpPr>
          <p:cNvPr id="5" name="Rechteck 4">
            <a:extLst>
              <a:ext uri="{FF2B5EF4-FFF2-40B4-BE49-F238E27FC236}">
                <a16:creationId xmlns:a16="http://schemas.microsoft.com/office/drawing/2014/main" id="{74101A28-1BC6-43B8-99F6-96F1A3C15FF1}"/>
              </a:ext>
            </a:extLst>
          </p:cNvPr>
          <p:cNvSpPr/>
          <p:nvPr/>
        </p:nvSpPr>
        <p:spPr>
          <a:xfrm>
            <a:off x="322571" y="1176849"/>
            <a:ext cx="11869429" cy="4678204"/>
          </a:xfrm>
          <a:prstGeom prst="rect">
            <a:avLst/>
          </a:prstGeom>
        </p:spPr>
        <p:txBody>
          <a:bodyPr wrap="square">
            <a:spAutoFit/>
          </a:bodyPr>
          <a:lstStyle/>
          <a:p>
            <a:pPr>
              <a:spcAft>
                <a:spcPts val="600"/>
              </a:spcAft>
            </a:pPr>
            <a:r>
              <a:rPr lang="de-DE" sz="2400" u="sng" dirty="0">
                <a:solidFill>
                  <a:srgbClr val="C00000"/>
                </a:solidFill>
              </a:rPr>
              <a:t>Zugangsvoraussetzung </a:t>
            </a:r>
          </a:p>
          <a:p>
            <a:r>
              <a:rPr lang="de-DE" sz="2200" dirty="0"/>
              <a:t>Abschluss: </a:t>
            </a:r>
            <a:r>
              <a:rPr lang="de-DE" sz="2200" b="1" dirty="0"/>
              <a:t>gesellschaftswissenschaftlicher Studiengang </a:t>
            </a:r>
            <a:r>
              <a:rPr lang="de-DE" sz="2200" dirty="0"/>
              <a:t>mit 210 ECTS; Durchschnittsnote mind. </a:t>
            </a:r>
            <a:r>
              <a:rPr lang="de-DE" sz="2200" b="1" dirty="0"/>
              <a:t>2,5 </a:t>
            </a:r>
          </a:p>
          <a:p>
            <a:pPr lvl="2">
              <a:buFont typeface="Wingdings" panose="05000000000000000000" pitchFamily="2" charset="2"/>
              <a:buChar char="ü"/>
            </a:pPr>
            <a:r>
              <a:rPr lang="de-DE" sz="2100" dirty="0"/>
              <a:t> </a:t>
            </a:r>
            <a:r>
              <a:rPr lang="de-DE" sz="2000" dirty="0"/>
              <a:t>Bewerbung mit vorläufiger Note möglich</a:t>
            </a:r>
          </a:p>
          <a:p>
            <a:pPr lvl="2">
              <a:spcAft>
                <a:spcPts val="1200"/>
              </a:spcAft>
              <a:buFont typeface="Wingdings" panose="05000000000000000000" pitchFamily="2" charset="2"/>
              <a:buChar char="ü"/>
            </a:pPr>
            <a:r>
              <a:rPr lang="de-DE" sz="2000" dirty="0"/>
              <a:t> Bewerbung mit einem BA-Abschluss mit 180 ECTS: Zulassung unter Auflage möglich →  	Nachweis von 640 Praxisstunden + Praxisbericht (zu erbringen bis zur Thesis-Anmeldung)</a:t>
            </a:r>
          </a:p>
          <a:p>
            <a:pPr marL="57150" indent="0">
              <a:buNone/>
            </a:pPr>
            <a:r>
              <a:rPr lang="de-DE" sz="2000" dirty="0"/>
              <a:t>Gibt es mehr Bewerber*innen, die die Zugangsvoraussetzung erfüllen, als Studienplätze zu Verfügung stehen, erfolgt ein</a:t>
            </a:r>
          </a:p>
          <a:p>
            <a:pPr lvl="0">
              <a:spcBef>
                <a:spcPts val="600"/>
              </a:spcBef>
              <a:spcAft>
                <a:spcPts val="600"/>
              </a:spcAft>
            </a:pPr>
            <a:r>
              <a:rPr lang="de-DE" sz="2400" u="sng" dirty="0">
                <a:solidFill>
                  <a:srgbClr val="C00000"/>
                </a:solidFill>
              </a:rPr>
              <a:t>Auswahlverfahren</a:t>
            </a:r>
          </a:p>
          <a:p>
            <a:pPr lvl="0"/>
            <a:r>
              <a:rPr lang="de-DE" sz="2000" dirty="0">
                <a:solidFill>
                  <a:prstClr val="black"/>
                </a:solidFill>
              </a:rPr>
              <a:t>basierend auf der Bewertung von Angaben zu </a:t>
            </a:r>
            <a:r>
              <a:rPr lang="de-DE" sz="2000" b="1" dirty="0">
                <a:solidFill>
                  <a:prstClr val="black"/>
                </a:solidFill>
              </a:rPr>
              <a:t>Motivation</a:t>
            </a:r>
            <a:r>
              <a:rPr lang="de-DE" sz="2000" dirty="0">
                <a:solidFill>
                  <a:prstClr val="black"/>
                </a:solidFill>
              </a:rPr>
              <a:t> und bereits vorhandenen </a:t>
            </a:r>
            <a:r>
              <a:rPr lang="de-DE" sz="2000" b="1" dirty="0">
                <a:solidFill>
                  <a:prstClr val="black"/>
                </a:solidFill>
              </a:rPr>
              <a:t>studienrelevanten Vorkenntnissen</a:t>
            </a:r>
            <a:endParaRPr lang="de-DE" sz="2000" dirty="0">
              <a:solidFill>
                <a:prstClr val="black"/>
              </a:solidFill>
            </a:endParaRPr>
          </a:p>
          <a:p>
            <a:pPr marL="57150" indent="0">
              <a:buNone/>
            </a:pPr>
            <a:endParaRPr lang="de-DE" sz="2000" dirty="0"/>
          </a:p>
          <a:p>
            <a:pPr marL="57150" indent="0">
              <a:buNone/>
            </a:pPr>
            <a:r>
              <a:rPr lang="de-DE" sz="2000" dirty="0"/>
              <a:t>Studienplatzvergabe nach</a:t>
            </a:r>
            <a:r>
              <a:rPr lang="de-DE" sz="2000" dirty="0">
                <a:solidFill>
                  <a:srgbClr val="C00000"/>
                </a:solidFill>
              </a:rPr>
              <a:t> </a:t>
            </a:r>
            <a:r>
              <a:rPr lang="de-DE" sz="2000" u="sng" dirty="0">
                <a:solidFill>
                  <a:srgbClr val="C00000"/>
                </a:solidFill>
              </a:rPr>
              <a:t>Rangliste</a:t>
            </a:r>
            <a:r>
              <a:rPr lang="de-DE" sz="2000" dirty="0">
                <a:solidFill>
                  <a:prstClr val="black"/>
                </a:solidFill>
              </a:rPr>
              <a:t>, erstellt aus Note Studienabschluss </a:t>
            </a:r>
            <a:r>
              <a:rPr lang="de-DE" sz="1600" dirty="0">
                <a:solidFill>
                  <a:prstClr val="black"/>
                </a:solidFill>
              </a:rPr>
              <a:t>(51%) </a:t>
            </a:r>
            <a:r>
              <a:rPr lang="de-DE" sz="2000" dirty="0">
                <a:solidFill>
                  <a:prstClr val="black"/>
                </a:solidFill>
              </a:rPr>
              <a:t>+ Auswahlverfahren </a:t>
            </a:r>
            <a:r>
              <a:rPr lang="de-DE" sz="1600" dirty="0">
                <a:solidFill>
                  <a:prstClr val="black"/>
                </a:solidFill>
              </a:rPr>
              <a:t>(49%)</a:t>
            </a:r>
            <a:endParaRPr lang="de-DE" sz="2000" dirty="0">
              <a:solidFill>
                <a:prstClr val="black"/>
              </a:solidFill>
            </a:endParaRPr>
          </a:p>
        </p:txBody>
      </p:sp>
    </p:spTree>
    <p:extLst>
      <p:ext uri="{BB962C8B-B14F-4D97-AF65-F5344CB8AC3E}">
        <p14:creationId xmlns:p14="http://schemas.microsoft.com/office/powerpoint/2010/main" val="1930801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422031" y="256004"/>
            <a:ext cx="11667663" cy="712853"/>
          </a:xfrm>
          <a:prstGeom prst="rect">
            <a:avLst/>
          </a:prstGeom>
        </p:spPr>
        <p:txBody>
          <a:bodyPr vert="horz" lIns="0" tIns="0" rIns="0" bIns="0" rtlCol="0" anchor="t">
            <a:noAutofit/>
          </a:bodyPr>
          <a:lstStyle>
            <a:lvl1pPr algn="l" defTabSz="609585" rtl="0" eaLnBrk="1" latinLnBrk="0" hangingPunct="1">
              <a:lnSpc>
                <a:spcPct val="100000"/>
              </a:lnSpc>
              <a:spcBef>
                <a:spcPct val="0"/>
              </a:spcBef>
              <a:buNone/>
              <a:defRPr sz="4667" kern="1200">
                <a:solidFill>
                  <a:schemeClr val="tx1"/>
                </a:solidFill>
                <a:latin typeface="HSD Sans"/>
                <a:ea typeface="+mj-ea"/>
                <a:cs typeface="HSD Sans"/>
              </a:defRPr>
            </a:lvl1pPr>
          </a:lstStyle>
          <a:p>
            <a:r>
              <a:rPr lang="de-DE" dirty="0">
                <a:solidFill>
                  <a:srgbClr val="0070C0"/>
                </a:solidFill>
              </a:rPr>
              <a:t>Bewerbungsverfahren</a:t>
            </a:r>
          </a:p>
        </p:txBody>
      </p:sp>
      <p:sp>
        <p:nvSpPr>
          <p:cNvPr id="2" name="Textfeld 1">
            <a:extLst>
              <a:ext uri="{FF2B5EF4-FFF2-40B4-BE49-F238E27FC236}">
                <a16:creationId xmlns:a16="http://schemas.microsoft.com/office/drawing/2014/main" id="{D86896E7-8093-4DF8-86E9-B8C40E0BC724}"/>
              </a:ext>
            </a:extLst>
          </p:cNvPr>
          <p:cNvSpPr txBox="1"/>
          <p:nvPr/>
        </p:nvSpPr>
        <p:spPr>
          <a:xfrm>
            <a:off x="331596" y="1205802"/>
            <a:ext cx="11083332" cy="4998291"/>
          </a:xfrm>
          <a:prstGeom prst="rect">
            <a:avLst/>
          </a:prstGeom>
          <a:noFill/>
        </p:spPr>
        <p:txBody>
          <a:bodyPr wrap="square" rtlCol="0">
            <a:spAutoFit/>
          </a:bodyPr>
          <a:lstStyle/>
          <a:p>
            <a:pPr marL="342900" lvl="0" indent="-342900">
              <a:spcBef>
                <a:spcPct val="20000"/>
              </a:spcBef>
              <a:buFont typeface="Arial" panose="020B0604020202020204" pitchFamily="34" charset="0"/>
              <a:buChar char="•"/>
            </a:pPr>
            <a:r>
              <a:rPr lang="de-DE" sz="2600" dirty="0">
                <a:solidFill>
                  <a:prstClr val="black"/>
                </a:solidFill>
                <a:cs typeface="Arial"/>
              </a:rPr>
              <a:t>Das Bewerbungsverfahren erfolgt </a:t>
            </a:r>
            <a:r>
              <a:rPr lang="de-DE" sz="2600" b="1" dirty="0">
                <a:solidFill>
                  <a:prstClr val="black"/>
                </a:solidFill>
                <a:cs typeface="Arial"/>
              </a:rPr>
              <a:t>online</a:t>
            </a:r>
            <a:r>
              <a:rPr lang="de-DE" sz="2600" dirty="0">
                <a:solidFill>
                  <a:prstClr val="black"/>
                </a:solidFill>
                <a:cs typeface="Arial"/>
              </a:rPr>
              <a:t> über das Zulassungsportal der HSD i.d.R. </a:t>
            </a:r>
            <a:r>
              <a:rPr lang="de-DE" sz="2600" b="1" dirty="0">
                <a:solidFill>
                  <a:prstClr val="black"/>
                </a:solidFill>
                <a:cs typeface="Arial"/>
              </a:rPr>
              <a:t>ab Mitte Mai </a:t>
            </a:r>
            <a:r>
              <a:rPr lang="de-DE" sz="2600" b="1" dirty="0">
                <a:solidFill>
                  <a:srgbClr val="FF0000"/>
                </a:solidFill>
                <a:cs typeface="Arial"/>
              </a:rPr>
              <a:t>*</a:t>
            </a:r>
          </a:p>
          <a:p>
            <a:pPr marL="742950" lvl="1" indent="-285750">
              <a:spcBef>
                <a:spcPct val="20000"/>
              </a:spcBef>
              <a:buFont typeface="Arial" panose="020B0604020202020204" pitchFamily="34" charset="0"/>
              <a:buChar char="•"/>
            </a:pPr>
            <a:r>
              <a:rPr lang="de-DE" sz="2200" dirty="0">
                <a:solidFill>
                  <a:prstClr val="black"/>
                </a:solidFill>
                <a:cs typeface="Arial"/>
              </a:rPr>
              <a:t>Die Angaben zu Motivation und studienrelevanten Vorkenntnissen für das Auswahlverfahren werden mittels eines Formulars abgefragt, das im Bewerbungs-Portal bereitgestellt wird. Bitte denken Sie daran, dieses </a:t>
            </a:r>
            <a:r>
              <a:rPr lang="de-DE" sz="2200" u="sng" dirty="0">
                <a:solidFill>
                  <a:prstClr val="black"/>
                </a:solidFill>
                <a:cs typeface="Arial"/>
              </a:rPr>
              <a:t>unbedingt</a:t>
            </a:r>
            <a:r>
              <a:rPr lang="de-DE" sz="2200" dirty="0">
                <a:solidFill>
                  <a:prstClr val="black"/>
                </a:solidFill>
                <a:cs typeface="Arial"/>
              </a:rPr>
              <a:t> auszufüllen und mit den notwendigen Unterlagen (Zeugnisse, tab. Lebenslauf + ggf. Nachweise) hochzuladen!</a:t>
            </a:r>
          </a:p>
          <a:p>
            <a:pPr marL="342900" lvl="0" indent="-342900">
              <a:spcBef>
                <a:spcPct val="20000"/>
              </a:spcBef>
              <a:buFont typeface="Arial" panose="020B0604020202020204" pitchFamily="34" charset="0"/>
              <a:buChar char="•"/>
            </a:pPr>
            <a:r>
              <a:rPr lang="de-DE" sz="2600" dirty="0">
                <a:solidFill>
                  <a:prstClr val="black"/>
                </a:solidFill>
                <a:cs typeface="Arial"/>
              </a:rPr>
              <a:t>Bewerber*innen mit internationalen Abschlüssen (auch EU) bewerben sich über Uni Assist</a:t>
            </a:r>
          </a:p>
          <a:p>
            <a:pPr marL="342900" lvl="0" indent="-342900">
              <a:spcBef>
                <a:spcPct val="20000"/>
              </a:spcBef>
              <a:buFont typeface="Arial" panose="020B0604020202020204" pitchFamily="34" charset="0"/>
              <a:buChar char="•"/>
            </a:pPr>
            <a:r>
              <a:rPr lang="de-DE" sz="2600" dirty="0">
                <a:solidFill>
                  <a:prstClr val="black"/>
                </a:solidFill>
                <a:cs typeface="Arial"/>
              </a:rPr>
              <a:t>Bewerbungsfrist: i.d.R. </a:t>
            </a:r>
            <a:r>
              <a:rPr lang="de-DE" sz="2600" b="1" dirty="0">
                <a:solidFill>
                  <a:prstClr val="black"/>
                </a:solidFill>
                <a:cs typeface="Arial"/>
              </a:rPr>
              <a:t>15. Juli </a:t>
            </a:r>
            <a:r>
              <a:rPr lang="de-DE" sz="2600" b="1" dirty="0">
                <a:solidFill>
                  <a:srgbClr val="FF0000"/>
                </a:solidFill>
                <a:cs typeface="Arial"/>
              </a:rPr>
              <a:t>*</a:t>
            </a:r>
          </a:p>
          <a:p>
            <a:pPr lvl="0">
              <a:spcBef>
                <a:spcPts val="1200"/>
              </a:spcBef>
            </a:pPr>
            <a:r>
              <a:rPr lang="de-DE" dirty="0">
                <a:solidFill>
                  <a:srgbClr val="FF0000"/>
                </a:solidFill>
                <a:cs typeface="Arial"/>
              </a:rPr>
              <a:t>* Die Bewerbungszeiträume für 2021 stehen zum jetzigen Zeitpunkt noch nicht abschließend fest. Informieren Sie sich bitte selbstständig unter </a:t>
            </a:r>
            <a:r>
              <a:rPr lang="de-DE" dirty="0">
                <a:solidFill>
                  <a:srgbClr val="FF0000"/>
                </a:solidFill>
                <a:cs typeface="Arial"/>
                <a:hlinkClick r:id="rId2">
                  <a:extLst>
                    <a:ext uri="{A12FA001-AC4F-418D-AE19-62706E023703}">
                      <ahyp:hlinkClr xmlns:ahyp="http://schemas.microsoft.com/office/drawing/2018/hyperlinkcolor" val="tx"/>
                    </a:ext>
                  </a:extLst>
                </a:hlinkClick>
              </a:rPr>
              <a:t>https://</a:t>
            </a:r>
            <a:r>
              <a:rPr lang="de-DE" dirty="0">
                <a:solidFill>
                  <a:srgbClr val="FF0000"/>
                </a:solidFill>
                <a:cs typeface="Arial"/>
                <a:hlinkClick r:id="rId3">
                  <a:extLst>
                    <a:ext uri="{A12FA001-AC4F-418D-AE19-62706E023703}">
                      <ahyp:hlinkClr xmlns:ahyp="http://schemas.microsoft.com/office/drawing/2018/hyperlinkcolor" val="tx"/>
                    </a:ext>
                  </a:extLst>
                </a:hlinkClick>
              </a:rPr>
              <a:t>bewerbung.hs-duesseldorf.de</a:t>
            </a:r>
            <a:r>
              <a:rPr lang="de-DE" dirty="0">
                <a:solidFill>
                  <a:srgbClr val="FF0000"/>
                </a:solidFill>
                <a:cs typeface="Arial"/>
              </a:rPr>
              <a:t> über den aktuellen und verbindlichen Stand bzgl. der Bewerbungsfristen.</a:t>
            </a:r>
            <a:endParaRPr lang="de-DE" dirty="0">
              <a:solidFill>
                <a:prstClr val="black"/>
              </a:solidFill>
              <a:cs typeface="Arial"/>
            </a:endParaRPr>
          </a:p>
        </p:txBody>
      </p:sp>
    </p:spTree>
    <p:extLst>
      <p:ext uri="{BB962C8B-B14F-4D97-AF65-F5344CB8AC3E}">
        <p14:creationId xmlns:p14="http://schemas.microsoft.com/office/powerpoint/2010/main" val="1040940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79078" y="1536296"/>
            <a:ext cx="6928619" cy="3777622"/>
          </a:xfrm>
        </p:spPr>
        <p:txBody>
          <a:bodyPr>
            <a:normAutofit/>
          </a:bodyPr>
          <a:lstStyle/>
          <a:p>
            <a:pPr marL="0" indent="0">
              <a:buNone/>
            </a:pPr>
            <a:r>
              <a:rPr lang="de-DE" sz="3600" dirty="0">
                <a:solidFill>
                  <a:srgbClr val="0070C0"/>
                </a:solidFill>
                <a:latin typeface="HSD Sans SoKult" panose="020B0500020200000000" pitchFamily="34" charset="0"/>
              </a:rPr>
              <a:t>Vielen Dank für Ihre Aufmerksamkeit!</a:t>
            </a:r>
          </a:p>
          <a:p>
            <a:pPr marL="0" indent="0">
              <a:buNone/>
            </a:pPr>
            <a:endParaRPr lang="de-DE" sz="3600" dirty="0">
              <a:solidFill>
                <a:srgbClr val="0070C0"/>
              </a:solidFill>
              <a:latin typeface="HSD Sans SoKult" panose="020B0500020200000000" pitchFamily="34" charset="0"/>
            </a:endParaRPr>
          </a:p>
          <a:p>
            <a:pPr marL="0" indent="0">
              <a:buNone/>
            </a:pPr>
            <a:r>
              <a:rPr lang="de-DE" sz="3600" dirty="0">
                <a:solidFill>
                  <a:srgbClr val="0070C0"/>
                </a:solidFill>
                <a:latin typeface="HSD Sans SoKult" panose="020B0500020200000000" pitchFamily="34" charset="0"/>
              </a:rPr>
              <a:t>Gerne beantworten wir Ihre Fragen!</a:t>
            </a:r>
          </a:p>
        </p:txBody>
      </p:sp>
      <p:pic>
        <p:nvPicPr>
          <p:cNvPr id="4" name="Grafik 3"/>
          <p:cNvPicPr>
            <a:picLocks noChangeAspect="1"/>
          </p:cNvPicPr>
          <p:nvPr/>
        </p:nvPicPr>
        <p:blipFill>
          <a:blip r:embed="rId2"/>
          <a:stretch>
            <a:fillRect/>
          </a:stretch>
        </p:blipFill>
        <p:spPr>
          <a:xfrm>
            <a:off x="701559" y="1402481"/>
            <a:ext cx="3276600" cy="3590925"/>
          </a:xfrm>
          <a:prstGeom prst="rect">
            <a:avLst/>
          </a:prstGeom>
        </p:spPr>
      </p:pic>
    </p:spTree>
    <p:extLst>
      <p:ext uri="{BB962C8B-B14F-4D97-AF65-F5344CB8AC3E}">
        <p14:creationId xmlns:p14="http://schemas.microsoft.com/office/powerpoint/2010/main" val="2302761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solidFill>
                  <a:srgbClr val="0070C0"/>
                </a:solidFill>
                <a:latin typeface="HSD Sans SoKult" panose="020B0500020200000000" pitchFamily="34" charset="0"/>
              </a:rPr>
              <a:t>Empowerment</a:t>
            </a:r>
          </a:p>
        </p:txBody>
      </p:sp>
      <p:sp>
        <p:nvSpPr>
          <p:cNvPr id="4" name="Inhaltsplatzhalter 2"/>
          <p:cNvSpPr txBox="1">
            <a:spLocks/>
          </p:cNvSpPr>
          <p:nvPr/>
        </p:nvSpPr>
        <p:spPr>
          <a:xfrm>
            <a:off x="1061495" y="1721004"/>
            <a:ext cx="8915400" cy="3777622"/>
          </a:xfrm>
          <a:prstGeom prst="rect">
            <a:avLst/>
          </a:prstGeom>
        </p:spPr>
        <p:txBody>
          <a:bodyPr vert="horz" lIns="0" tIns="0" rIns="0" bIns="0" rtlCol="0">
            <a:normAutofit/>
          </a:bodyPr>
          <a:lstStyle>
            <a:lvl1pPr marL="0" indent="0" algn="l" defTabSz="609585" rtl="0" eaLnBrk="1" latinLnBrk="0" hangingPunct="1">
              <a:spcBef>
                <a:spcPct val="20000"/>
              </a:spcBef>
              <a:buFont typeface="Arial"/>
              <a:buNone/>
              <a:defRPr sz="3200" b="1" kern="1200" baseline="0">
                <a:solidFill>
                  <a:schemeClr val="tx1"/>
                </a:solidFill>
                <a:latin typeface="Arial"/>
                <a:ea typeface="+mn-ea"/>
                <a:cs typeface="Arial"/>
              </a:defRPr>
            </a:lvl1pPr>
            <a:lvl2pPr marL="609585" indent="0" algn="ctr" defTabSz="609585" rtl="0" eaLnBrk="1" latinLnBrk="0" hangingPunct="1">
              <a:spcBef>
                <a:spcPct val="20000"/>
              </a:spcBef>
              <a:buFont typeface="Arial"/>
              <a:buNone/>
              <a:defRPr sz="3733" kern="1200">
                <a:solidFill>
                  <a:schemeClr val="tx1">
                    <a:tint val="75000"/>
                  </a:schemeClr>
                </a:solidFill>
                <a:latin typeface="Arial"/>
                <a:ea typeface="+mn-ea"/>
                <a:cs typeface="Arial"/>
              </a:defRPr>
            </a:lvl2pPr>
            <a:lvl3pPr marL="1219170" indent="0" algn="ctr" defTabSz="609585" rtl="0" eaLnBrk="1" latinLnBrk="0" hangingPunct="1">
              <a:spcBef>
                <a:spcPct val="20000"/>
              </a:spcBef>
              <a:buFont typeface="Arial"/>
              <a:buNone/>
              <a:defRPr sz="3200" kern="1200">
                <a:solidFill>
                  <a:schemeClr val="tx1">
                    <a:tint val="75000"/>
                  </a:schemeClr>
                </a:solidFill>
                <a:latin typeface="Arial"/>
                <a:ea typeface="+mn-ea"/>
                <a:cs typeface="Arial"/>
              </a:defRPr>
            </a:lvl3pPr>
            <a:lvl4pPr marL="1828754" indent="0" algn="ctr" defTabSz="609585" rtl="0" eaLnBrk="1" latinLnBrk="0" hangingPunct="1">
              <a:spcBef>
                <a:spcPct val="20000"/>
              </a:spcBef>
              <a:buFont typeface="Arial"/>
              <a:buNone/>
              <a:defRPr sz="2667" kern="1200">
                <a:solidFill>
                  <a:schemeClr val="tx1">
                    <a:tint val="75000"/>
                  </a:schemeClr>
                </a:solidFill>
                <a:latin typeface="Arial"/>
                <a:ea typeface="+mn-ea"/>
                <a:cs typeface="Arial"/>
              </a:defRPr>
            </a:lvl4pPr>
            <a:lvl5pPr marL="2438339" indent="0" algn="ctr" defTabSz="609585" rtl="0" eaLnBrk="1" latinLnBrk="0" hangingPunct="1">
              <a:spcBef>
                <a:spcPct val="20000"/>
              </a:spcBef>
              <a:buFont typeface="Arial"/>
              <a:buNone/>
              <a:defRPr sz="2400" kern="1200">
                <a:solidFill>
                  <a:schemeClr val="tx1">
                    <a:tint val="75000"/>
                  </a:schemeClr>
                </a:solidFill>
                <a:latin typeface="Arial"/>
                <a:ea typeface="+mn-ea"/>
                <a:cs typeface="Arial"/>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r>
              <a:rPr lang="de-DE" altLang="de-DE" sz="2800" dirty="0"/>
              <a:t>Empowerment = ‚Ermächtigung‘</a:t>
            </a:r>
          </a:p>
          <a:p>
            <a:endParaRPr lang="de-DE" altLang="de-DE" sz="2800" dirty="0"/>
          </a:p>
          <a:p>
            <a:r>
              <a:rPr lang="de-DE" altLang="de-DE" sz="2800" b="0" dirty="0"/>
              <a:t>Strategien und Maßnahmen, die dazu beitragen, den Grad der Autonomie und Selbstbestimmung im Leben von Individuen und/oder Gemeinschaften zu erhöhen und die es ihnen ermöglichen, ihre Interessen selbstverantwortlich und selbstbestimmt zu artikulieren, zu vertreten und zu gestalten.</a:t>
            </a:r>
          </a:p>
        </p:txBody>
      </p:sp>
    </p:spTree>
    <p:extLst>
      <p:ext uri="{BB962C8B-B14F-4D97-AF65-F5344CB8AC3E}">
        <p14:creationId xmlns:p14="http://schemas.microsoft.com/office/powerpoint/2010/main" val="147125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753968" y="1680860"/>
            <a:ext cx="10715573" cy="3777622"/>
          </a:xfrm>
          <a:prstGeom prst="rect">
            <a:avLst/>
          </a:prstGeom>
        </p:spPr>
        <p:txBody>
          <a:bodyPr vert="horz" lIns="0" tIns="0" rIns="0" bIns="0" rtlCol="0">
            <a:noAutofit/>
          </a:bodyPr>
          <a:lstStyle>
            <a:lvl1pPr marL="0" indent="0" algn="l" defTabSz="609585" rtl="0" eaLnBrk="1" latinLnBrk="0" hangingPunct="1">
              <a:spcBef>
                <a:spcPct val="20000"/>
              </a:spcBef>
              <a:buFont typeface="Arial"/>
              <a:buNone/>
              <a:defRPr sz="3200" b="1" kern="1200" baseline="0">
                <a:solidFill>
                  <a:schemeClr val="tx1"/>
                </a:solidFill>
                <a:latin typeface="Arial"/>
                <a:ea typeface="+mn-ea"/>
                <a:cs typeface="Arial"/>
              </a:defRPr>
            </a:lvl1pPr>
            <a:lvl2pPr marL="609585" indent="0" algn="ctr" defTabSz="609585" rtl="0" eaLnBrk="1" latinLnBrk="0" hangingPunct="1">
              <a:spcBef>
                <a:spcPct val="20000"/>
              </a:spcBef>
              <a:buFont typeface="Arial"/>
              <a:buNone/>
              <a:defRPr sz="3733" kern="1200">
                <a:solidFill>
                  <a:schemeClr val="tx1">
                    <a:tint val="75000"/>
                  </a:schemeClr>
                </a:solidFill>
                <a:latin typeface="Arial"/>
                <a:ea typeface="+mn-ea"/>
                <a:cs typeface="Arial"/>
              </a:defRPr>
            </a:lvl2pPr>
            <a:lvl3pPr marL="1219170" indent="0" algn="ctr" defTabSz="609585" rtl="0" eaLnBrk="1" latinLnBrk="0" hangingPunct="1">
              <a:spcBef>
                <a:spcPct val="20000"/>
              </a:spcBef>
              <a:buFont typeface="Arial"/>
              <a:buNone/>
              <a:defRPr sz="3200" kern="1200">
                <a:solidFill>
                  <a:schemeClr val="tx1">
                    <a:tint val="75000"/>
                  </a:schemeClr>
                </a:solidFill>
                <a:latin typeface="Arial"/>
                <a:ea typeface="+mn-ea"/>
                <a:cs typeface="Arial"/>
              </a:defRPr>
            </a:lvl3pPr>
            <a:lvl4pPr marL="1828754" indent="0" algn="ctr" defTabSz="609585" rtl="0" eaLnBrk="1" latinLnBrk="0" hangingPunct="1">
              <a:spcBef>
                <a:spcPct val="20000"/>
              </a:spcBef>
              <a:buFont typeface="Arial"/>
              <a:buNone/>
              <a:defRPr sz="2667" kern="1200">
                <a:solidFill>
                  <a:schemeClr val="tx1">
                    <a:tint val="75000"/>
                  </a:schemeClr>
                </a:solidFill>
                <a:latin typeface="Arial"/>
                <a:ea typeface="+mn-ea"/>
                <a:cs typeface="Arial"/>
              </a:defRPr>
            </a:lvl4pPr>
            <a:lvl5pPr marL="2438339" indent="0" algn="ctr" defTabSz="609585" rtl="0" eaLnBrk="1" latinLnBrk="0" hangingPunct="1">
              <a:spcBef>
                <a:spcPct val="20000"/>
              </a:spcBef>
              <a:buFont typeface="Arial"/>
              <a:buNone/>
              <a:defRPr sz="2400" kern="1200">
                <a:solidFill>
                  <a:schemeClr val="tx1">
                    <a:tint val="75000"/>
                  </a:schemeClr>
                </a:solidFill>
                <a:latin typeface="Arial"/>
                <a:ea typeface="+mn-ea"/>
                <a:cs typeface="Arial"/>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marL="342900" indent="-342900">
              <a:spcBef>
                <a:spcPts val="700"/>
              </a:spcBef>
              <a:buFont typeface="Wingdings" panose="05000000000000000000" pitchFamily="2" charset="2"/>
              <a:buChar char="§"/>
            </a:pPr>
            <a:r>
              <a:rPr lang="de-DE" sz="2800" b="0" dirty="0"/>
              <a:t>Der Studiengang fühlt sich einem Verständnis von </a:t>
            </a:r>
            <a:r>
              <a:rPr lang="de-DE" sz="2800" dirty="0"/>
              <a:t>politischem Empowerment</a:t>
            </a:r>
            <a:r>
              <a:rPr lang="de-DE" sz="2800" b="0" dirty="0"/>
              <a:t> verpflichtet</a:t>
            </a:r>
          </a:p>
          <a:p>
            <a:pPr marL="342900" indent="-342900">
              <a:spcBef>
                <a:spcPts val="700"/>
              </a:spcBef>
              <a:buFont typeface="Wingdings" panose="05000000000000000000" pitchFamily="2" charset="2"/>
              <a:buChar char="§"/>
            </a:pPr>
            <a:r>
              <a:rPr lang="de-DE" altLang="de-DE" sz="2800" b="0" dirty="0"/>
              <a:t>Mit einer ausdrücklichen Begründung durch </a:t>
            </a:r>
            <a:r>
              <a:rPr lang="de-DE" altLang="de-DE" sz="2800" dirty="0"/>
              <a:t>menschenrechtliche Perspektiven </a:t>
            </a:r>
            <a:r>
              <a:rPr lang="de-DE" altLang="de-DE" sz="2800" b="0" dirty="0"/>
              <a:t>bereitet der Studiengang Absolventinnen und Absolventen auf gesellschaftspolitische Aufgaben </a:t>
            </a:r>
            <a:r>
              <a:rPr lang="de-DE" altLang="de-DE" sz="2800" dirty="0"/>
              <a:t>im sozialen und politischen Bereich </a:t>
            </a:r>
            <a:r>
              <a:rPr lang="de-DE" altLang="de-DE" sz="2800" b="0" dirty="0"/>
              <a:t>vor.</a:t>
            </a:r>
          </a:p>
          <a:p>
            <a:pPr marL="342900" indent="-342900">
              <a:spcBef>
                <a:spcPts val="700"/>
              </a:spcBef>
              <a:buFont typeface="Wingdings" panose="05000000000000000000" pitchFamily="2" charset="2"/>
              <a:buChar char="§"/>
            </a:pPr>
            <a:r>
              <a:rPr lang="de-DE" altLang="de-DE" sz="2800" b="0" dirty="0"/>
              <a:t>Der Master-Studiengang </a:t>
            </a:r>
            <a:r>
              <a:rPr lang="de-DE" altLang="de-DE" sz="2800" b="0" i="1" dirty="0"/>
              <a:t>Empowerment Studies</a:t>
            </a:r>
            <a:r>
              <a:rPr lang="de-DE" altLang="de-DE" sz="2800" b="0" dirty="0"/>
              <a:t> (MA ES) vermittelt </a:t>
            </a:r>
            <a:r>
              <a:rPr lang="de-DE" altLang="de-DE" sz="2800" dirty="0"/>
              <a:t>gesellschaftspolitische Handlungskompetenzen</a:t>
            </a:r>
            <a:r>
              <a:rPr lang="de-DE" altLang="de-DE" sz="2800" b="0" dirty="0"/>
              <a:t>.</a:t>
            </a:r>
          </a:p>
          <a:p>
            <a:pPr marL="457200" indent="-457200">
              <a:buFont typeface="Wingdings" panose="05000000000000000000" pitchFamily="2" charset="2"/>
              <a:buChar char="§"/>
            </a:pPr>
            <a:endParaRPr lang="de-DE" sz="3600" dirty="0"/>
          </a:p>
        </p:txBody>
      </p:sp>
      <p:sp>
        <p:nvSpPr>
          <p:cNvPr id="6" name="Titel 1"/>
          <p:cNvSpPr>
            <a:spLocks noGrp="1"/>
          </p:cNvSpPr>
          <p:nvPr>
            <p:ph type="ctrTitle"/>
          </p:nvPr>
        </p:nvSpPr>
        <p:spPr>
          <a:xfrm>
            <a:off x="344719" y="278956"/>
            <a:ext cx="11534072" cy="712853"/>
          </a:xfrm>
        </p:spPr>
        <p:txBody>
          <a:bodyPr/>
          <a:lstStyle/>
          <a:p>
            <a:r>
              <a:rPr lang="de-DE" dirty="0">
                <a:solidFill>
                  <a:srgbClr val="0070C0"/>
                </a:solidFill>
                <a:latin typeface="HSD Sans SoKult" panose="020B0500020200000000" pitchFamily="34" charset="0"/>
              </a:rPr>
              <a:t>Ziele des Studiengangs</a:t>
            </a:r>
          </a:p>
        </p:txBody>
      </p:sp>
    </p:spTree>
    <p:extLst>
      <p:ext uri="{BB962C8B-B14F-4D97-AF65-F5344CB8AC3E}">
        <p14:creationId xmlns:p14="http://schemas.microsoft.com/office/powerpoint/2010/main" val="484514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381838" y="1680860"/>
            <a:ext cx="11087704" cy="3777622"/>
          </a:xfrm>
          <a:prstGeom prst="rect">
            <a:avLst/>
          </a:prstGeom>
        </p:spPr>
        <p:txBody>
          <a:bodyPr vert="horz" lIns="0" tIns="0" rIns="0" bIns="0" rtlCol="0">
            <a:noAutofit/>
          </a:bodyPr>
          <a:lstStyle>
            <a:lvl1pPr marL="0" indent="0" algn="l" defTabSz="609585" rtl="0" eaLnBrk="1" latinLnBrk="0" hangingPunct="1">
              <a:spcBef>
                <a:spcPct val="20000"/>
              </a:spcBef>
              <a:buFont typeface="Arial"/>
              <a:buNone/>
              <a:defRPr sz="3200" b="1" kern="1200" baseline="0">
                <a:solidFill>
                  <a:schemeClr val="tx1"/>
                </a:solidFill>
                <a:latin typeface="Arial"/>
                <a:ea typeface="+mn-ea"/>
                <a:cs typeface="Arial"/>
              </a:defRPr>
            </a:lvl1pPr>
            <a:lvl2pPr marL="609585" indent="0" algn="ctr" defTabSz="609585" rtl="0" eaLnBrk="1" latinLnBrk="0" hangingPunct="1">
              <a:spcBef>
                <a:spcPct val="20000"/>
              </a:spcBef>
              <a:buFont typeface="Arial"/>
              <a:buNone/>
              <a:defRPr sz="3733" kern="1200">
                <a:solidFill>
                  <a:schemeClr val="tx1">
                    <a:tint val="75000"/>
                  </a:schemeClr>
                </a:solidFill>
                <a:latin typeface="Arial"/>
                <a:ea typeface="+mn-ea"/>
                <a:cs typeface="Arial"/>
              </a:defRPr>
            </a:lvl2pPr>
            <a:lvl3pPr marL="1219170" indent="0" algn="ctr" defTabSz="609585" rtl="0" eaLnBrk="1" latinLnBrk="0" hangingPunct="1">
              <a:spcBef>
                <a:spcPct val="20000"/>
              </a:spcBef>
              <a:buFont typeface="Arial"/>
              <a:buNone/>
              <a:defRPr sz="3200" kern="1200">
                <a:solidFill>
                  <a:schemeClr val="tx1">
                    <a:tint val="75000"/>
                  </a:schemeClr>
                </a:solidFill>
                <a:latin typeface="Arial"/>
                <a:ea typeface="+mn-ea"/>
                <a:cs typeface="Arial"/>
              </a:defRPr>
            </a:lvl3pPr>
            <a:lvl4pPr marL="1828754" indent="0" algn="ctr" defTabSz="609585" rtl="0" eaLnBrk="1" latinLnBrk="0" hangingPunct="1">
              <a:spcBef>
                <a:spcPct val="20000"/>
              </a:spcBef>
              <a:buFont typeface="Arial"/>
              <a:buNone/>
              <a:defRPr sz="2667" kern="1200">
                <a:solidFill>
                  <a:schemeClr val="tx1">
                    <a:tint val="75000"/>
                  </a:schemeClr>
                </a:solidFill>
                <a:latin typeface="Arial"/>
                <a:ea typeface="+mn-ea"/>
                <a:cs typeface="Arial"/>
              </a:defRPr>
            </a:lvl4pPr>
            <a:lvl5pPr marL="2438339" indent="0" algn="ctr" defTabSz="609585" rtl="0" eaLnBrk="1" latinLnBrk="0" hangingPunct="1">
              <a:spcBef>
                <a:spcPct val="20000"/>
              </a:spcBef>
              <a:buFont typeface="Arial"/>
              <a:buNone/>
              <a:defRPr sz="2400" kern="1200">
                <a:solidFill>
                  <a:schemeClr val="tx1">
                    <a:tint val="75000"/>
                  </a:schemeClr>
                </a:solidFill>
                <a:latin typeface="Arial"/>
                <a:ea typeface="+mn-ea"/>
                <a:cs typeface="Arial"/>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marL="365125" indent="-365125" fontAlgn="base">
              <a:buFont typeface="Arial" panose="020B0604020202020204" pitchFamily="34" charset="0"/>
              <a:buChar char="•"/>
            </a:pPr>
            <a:r>
              <a:rPr lang="de-DE" sz="2400" b="0" dirty="0"/>
              <a:t>Analyse gesellschaftlicher Machtbeziehungen</a:t>
            </a:r>
            <a:r>
              <a:rPr lang="en-US" sz="2400" b="0" dirty="0"/>
              <a:t> und </a:t>
            </a:r>
            <a:r>
              <a:rPr lang="en-US" sz="2400" b="0" dirty="0" err="1"/>
              <a:t>gesellschaftlicher</a:t>
            </a:r>
            <a:r>
              <a:rPr lang="en-US" sz="2400" b="0" dirty="0"/>
              <a:t> </a:t>
            </a:r>
            <a:r>
              <a:rPr lang="en-US" sz="2400" b="0" dirty="0" err="1"/>
              <a:t>Bedingungen</a:t>
            </a:r>
            <a:r>
              <a:rPr lang="en-US" sz="2400" b="0" dirty="0"/>
              <a:t> </a:t>
            </a:r>
            <a:r>
              <a:rPr lang="en-US" sz="2400" b="0" dirty="0" err="1"/>
              <a:t>politischer</a:t>
            </a:r>
            <a:r>
              <a:rPr lang="en-US" sz="2400" b="0" dirty="0"/>
              <a:t> </a:t>
            </a:r>
            <a:r>
              <a:rPr lang="en-US" sz="2400" b="0" dirty="0" err="1"/>
              <a:t>Handlungsfähigkeit</a:t>
            </a:r>
            <a:endParaRPr lang="en-US" sz="2400" b="0" dirty="0"/>
          </a:p>
          <a:p>
            <a:pPr marL="365125" indent="-365125" fontAlgn="base">
              <a:buFont typeface="Arial" panose="020B0604020202020204" pitchFamily="34" charset="0"/>
              <a:buChar char="•"/>
            </a:pPr>
            <a:r>
              <a:rPr lang="de-DE" sz="2400" b="0" dirty="0"/>
              <a:t>Ethische Grundlagen des Empowerments​</a:t>
            </a:r>
          </a:p>
          <a:p>
            <a:pPr marL="365125" indent="-365125" fontAlgn="base">
              <a:buFont typeface="Arial" panose="020B0604020202020204" pitchFamily="34" charset="0"/>
              <a:buChar char="•"/>
            </a:pPr>
            <a:r>
              <a:rPr lang="de-DE" sz="2400" b="0" dirty="0"/>
              <a:t>Methoden des Empowerments​</a:t>
            </a:r>
          </a:p>
          <a:p>
            <a:pPr marL="365125" indent="-365125" fontAlgn="base">
              <a:buFont typeface="Arial" panose="020B0604020202020204" pitchFamily="34" charset="0"/>
              <a:buChar char="•"/>
            </a:pPr>
            <a:r>
              <a:rPr lang="de-DE" sz="2400" b="0" dirty="0"/>
              <a:t>Politisches, organisationales und kollektives Empowerment​</a:t>
            </a:r>
          </a:p>
          <a:p>
            <a:pPr marL="365125" indent="-365125" fontAlgn="base">
              <a:buFont typeface="Arial" panose="020B0604020202020204" pitchFamily="34" charset="0"/>
              <a:buChar char="•"/>
            </a:pPr>
            <a:r>
              <a:rPr lang="de-DE" sz="2400" b="0" dirty="0"/>
              <a:t>unterschiedliche Zugänge der Lehrenden​</a:t>
            </a:r>
          </a:p>
          <a:p>
            <a:pPr marL="365125" indent="-365125" fontAlgn="base">
              <a:buFont typeface="Arial" panose="020B0604020202020204" pitchFamily="34" charset="0"/>
              <a:buChar char="•"/>
            </a:pPr>
            <a:r>
              <a:rPr lang="de-DE" sz="2400" b="0" dirty="0"/>
              <a:t>Kritik an Empowerment-Ansätzen</a:t>
            </a:r>
          </a:p>
          <a:p>
            <a:pPr marL="365125" indent="-365125" fontAlgn="base">
              <a:buFont typeface="Arial" panose="020B0604020202020204" pitchFamily="34" charset="0"/>
              <a:buChar char="•"/>
            </a:pPr>
            <a:r>
              <a:rPr lang="de-DE" sz="2400" b="0" dirty="0"/>
              <a:t>Reflexion eigener Eingebundenheiten in gesellschaftliche Machtverhältnisse  </a:t>
            </a:r>
          </a:p>
          <a:p>
            <a:pPr marL="457200" indent="-457200">
              <a:buFont typeface="Wingdings" panose="05000000000000000000" pitchFamily="2" charset="2"/>
              <a:buChar char="§"/>
            </a:pPr>
            <a:endParaRPr lang="de-DE" sz="3600" dirty="0"/>
          </a:p>
        </p:txBody>
      </p:sp>
      <p:sp>
        <p:nvSpPr>
          <p:cNvPr id="6" name="Titel 1"/>
          <p:cNvSpPr>
            <a:spLocks noGrp="1"/>
          </p:cNvSpPr>
          <p:nvPr>
            <p:ph type="ctrTitle"/>
          </p:nvPr>
        </p:nvSpPr>
        <p:spPr>
          <a:xfrm>
            <a:off x="344719" y="278956"/>
            <a:ext cx="11534072" cy="712853"/>
          </a:xfrm>
        </p:spPr>
        <p:txBody>
          <a:bodyPr/>
          <a:lstStyle/>
          <a:p>
            <a:r>
              <a:rPr lang="de-DE" dirty="0">
                <a:solidFill>
                  <a:srgbClr val="0070C0"/>
                </a:solidFill>
                <a:latin typeface="HSD Sans SoKult" panose="020B0500020200000000" pitchFamily="34" charset="0"/>
              </a:rPr>
              <a:t>Empowerment </a:t>
            </a:r>
            <a:r>
              <a:rPr lang="de-DE" dirty="0" err="1">
                <a:solidFill>
                  <a:srgbClr val="0070C0"/>
                </a:solidFill>
                <a:latin typeface="HSD Sans SoKult" panose="020B0500020200000000" pitchFamily="34" charset="0"/>
              </a:rPr>
              <a:t>STudies</a:t>
            </a:r>
            <a:endParaRPr lang="de-DE" dirty="0">
              <a:solidFill>
                <a:srgbClr val="0070C0"/>
              </a:solidFill>
              <a:latin typeface="HSD Sans SoKult" panose="020B0500020200000000" pitchFamily="34" charset="0"/>
            </a:endParaRPr>
          </a:p>
        </p:txBody>
      </p:sp>
    </p:spTree>
    <p:extLst>
      <p:ext uri="{BB962C8B-B14F-4D97-AF65-F5344CB8AC3E}">
        <p14:creationId xmlns:p14="http://schemas.microsoft.com/office/powerpoint/2010/main" val="164216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solidFill>
                  <a:srgbClr val="0070C0"/>
                </a:solidFill>
                <a:latin typeface="HSD Sans SoKult" panose="020B0500020200000000" pitchFamily="34" charset="0"/>
              </a:rPr>
              <a:t>Studieninhalte und Aufbau</a:t>
            </a:r>
          </a:p>
        </p:txBody>
      </p:sp>
      <p:sp>
        <p:nvSpPr>
          <p:cNvPr id="4" name="Textfeld 3"/>
          <p:cNvSpPr txBox="1"/>
          <p:nvPr/>
        </p:nvSpPr>
        <p:spPr>
          <a:xfrm>
            <a:off x="8954297" y="1571317"/>
            <a:ext cx="2924494" cy="4201150"/>
          </a:xfrm>
          <a:prstGeom prst="rect">
            <a:avLst/>
          </a:prstGeom>
          <a:solidFill>
            <a:schemeClr val="bg1"/>
          </a:solidFill>
          <a:ln w="12700">
            <a:solidFill>
              <a:schemeClr val="bg1">
                <a:lumMod val="85000"/>
              </a:schemeClr>
            </a:solidFill>
            <a:prstDash val="sysDot"/>
          </a:ln>
        </p:spPr>
        <p:txBody>
          <a:bodyPr wrap="square" rtlCol="0">
            <a:spAutoFit/>
          </a:bodyPr>
          <a:lstStyle/>
          <a:p>
            <a:pPr>
              <a:spcAft>
                <a:spcPts val="300"/>
              </a:spcAft>
              <a:buFont typeface="Arial" panose="020B0604020202020204" pitchFamily="34" charset="0"/>
              <a:buChar char="•"/>
            </a:pPr>
            <a:r>
              <a:rPr lang="de-DE" sz="1400" dirty="0">
                <a:solidFill>
                  <a:schemeClr val="accent1"/>
                </a:solidFill>
              </a:rPr>
              <a:t> </a:t>
            </a:r>
            <a:r>
              <a:rPr lang="de-DE" dirty="0">
                <a:solidFill>
                  <a:schemeClr val="accent1"/>
                </a:solidFill>
              </a:rPr>
              <a:t>MES 1: Menschenrechte</a:t>
            </a:r>
          </a:p>
          <a:p>
            <a:pPr>
              <a:spcAft>
                <a:spcPts val="300"/>
              </a:spcAft>
              <a:buFont typeface="Arial" panose="020B0604020202020204" pitchFamily="34" charset="0"/>
              <a:buChar char="•"/>
            </a:pPr>
            <a:r>
              <a:rPr lang="de-DE" dirty="0">
                <a:solidFill>
                  <a:srgbClr val="92D050"/>
                </a:solidFill>
              </a:rPr>
              <a:t> MES 2: Theorien der Gesellschaft und politischen Handelns</a:t>
            </a:r>
          </a:p>
          <a:p>
            <a:pPr>
              <a:spcAft>
                <a:spcPts val="300"/>
              </a:spcAft>
              <a:buFont typeface="Arial" panose="020B0604020202020204" pitchFamily="34" charset="0"/>
              <a:buChar char="•"/>
            </a:pPr>
            <a:r>
              <a:rPr lang="de-DE" dirty="0">
                <a:solidFill>
                  <a:srgbClr val="7030A0"/>
                </a:solidFill>
              </a:rPr>
              <a:t> MES 3:</a:t>
            </a:r>
            <a:r>
              <a:rPr lang="de-DE" dirty="0">
                <a:solidFill>
                  <a:srgbClr val="00B050"/>
                </a:solidFill>
              </a:rPr>
              <a:t> </a:t>
            </a:r>
            <a:r>
              <a:rPr lang="de-DE" dirty="0">
                <a:solidFill>
                  <a:srgbClr val="7030A0"/>
                </a:solidFill>
              </a:rPr>
              <a:t>Empowerment</a:t>
            </a:r>
          </a:p>
          <a:p>
            <a:pPr>
              <a:spcAft>
                <a:spcPts val="300"/>
              </a:spcAft>
              <a:buFont typeface="Arial" panose="020B0604020202020204" pitchFamily="34" charset="0"/>
              <a:buChar char="•"/>
            </a:pPr>
            <a:r>
              <a:rPr lang="de-DE" dirty="0">
                <a:solidFill>
                  <a:srgbClr val="FF9900"/>
                </a:solidFill>
              </a:rPr>
              <a:t> MES 4: Gesellschafts-politische Handlungs-kompetenzen</a:t>
            </a:r>
          </a:p>
          <a:p>
            <a:pPr>
              <a:spcAft>
                <a:spcPts val="300"/>
              </a:spcAft>
              <a:buFont typeface="Arial" panose="020B0604020202020204" pitchFamily="34" charset="0"/>
              <a:buChar char="•"/>
            </a:pPr>
            <a:r>
              <a:rPr lang="de-DE" dirty="0">
                <a:solidFill>
                  <a:schemeClr val="accent5">
                    <a:lumMod val="75000"/>
                  </a:schemeClr>
                </a:solidFill>
              </a:rPr>
              <a:t> MES 5: Sozialmanagement</a:t>
            </a:r>
          </a:p>
          <a:p>
            <a:pPr>
              <a:spcAft>
                <a:spcPts val="300"/>
              </a:spcAft>
              <a:buFont typeface="Arial" panose="020B0604020202020204" pitchFamily="34" charset="0"/>
              <a:buChar char="•"/>
            </a:pPr>
            <a:r>
              <a:rPr lang="de-DE" dirty="0">
                <a:solidFill>
                  <a:schemeClr val="accent4">
                    <a:lumMod val="75000"/>
                  </a:schemeClr>
                </a:solidFill>
              </a:rPr>
              <a:t> MES 6: Sozialwissen-</a:t>
            </a:r>
            <a:r>
              <a:rPr lang="de-DE" dirty="0" err="1">
                <a:solidFill>
                  <a:schemeClr val="accent4">
                    <a:lumMod val="75000"/>
                  </a:schemeClr>
                </a:solidFill>
              </a:rPr>
              <a:t>schaftliche</a:t>
            </a:r>
            <a:r>
              <a:rPr lang="de-DE" dirty="0">
                <a:solidFill>
                  <a:schemeClr val="accent4">
                    <a:lumMod val="75000"/>
                  </a:schemeClr>
                </a:solidFill>
              </a:rPr>
              <a:t> Methoden</a:t>
            </a:r>
          </a:p>
          <a:p>
            <a:pPr>
              <a:spcAft>
                <a:spcPts val="300"/>
              </a:spcAft>
              <a:buFont typeface="Arial" panose="020B0604020202020204" pitchFamily="34" charset="0"/>
              <a:buChar char="•"/>
            </a:pPr>
            <a:r>
              <a:rPr lang="de-DE" dirty="0">
                <a:solidFill>
                  <a:srgbClr val="FFCC99"/>
                </a:solidFill>
              </a:rPr>
              <a:t> MES 7/8: Thesis/Kolloquium</a:t>
            </a:r>
            <a:endParaRPr lang="de-DE" sz="2400" dirty="0">
              <a:solidFill>
                <a:srgbClr val="FFCC99"/>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282" y="1406855"/>
            <a:ext cx="7407061" cy="466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4164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solidFill>
                  <a:srgbClr val="0070C0"/>
                </a:solidFill>
                <a:latin typeface="HSD Sans SoKult" panose="020B0500020200000000" pitchFamily="34" charset="0"/>
              </a:rPr>
              <a:t>Schwerpunkte</a:t>
            </a:r>
          </a:p>
        </p:txBody>
      </p:sp>
      <p:sp>
        <p:nvSpPr>
          <p:cNvPr id="4" name="Inhaltsplatzhalter 1"/>
          <p:cNvSpPr txBox="1">
            <a:spLocks/>
          </p:cNvSpPr>
          <p:nvPr/>
        </p:nvSpPr>
        <p:spPr>
          <a:xfrm>
            <a:off x="224422" y="1258703"/>
            <a:ext cx="11484358" cy="4768647"/>
          </a:xfrm>
          <a:prstGeom prst="rect">
            <a:avLst/>
          </a:prstGeom>
        </p:spPr>
        <p:txBody>
          <a:bodyPr vert="horz" lIns="91440" tIns="45720" rIns="91440" bIns="45720" rtlCol="0" anchor="t">
            <a:normAutofit/>
          </a:bodyPr>
          <a:lstStyle>
            <a:lvl1pPr marL="0" indent="0" algn="l" defTabSz="609585" rtl="0" eaLnBrk="1" latinLnBrk="0" hangingPunct="1">
              <a:spcBef>
                <a:spcPct val="20000"/>
              </a:spcBef>
              <a:buFont typeface="Arial"/>
              <a:buNone/>
              <a:defRPr sz="3200" b="1" kern="1200" baseline="0">
                <a:solidFill>
                  <a:schemeClr val="tx1"/>
                </a:solidFill>
                <a:latin typeface="Arial"/>
                <a:ea typeface="+mn-ea"/>
                <a:cs typeface="Arial"/>
              </a:defRPr>
            </a:lvl1pPr>
            <a:lvl2pPr marL="609585" indent="0" algn="ctr" defTabSz="609585" rtl="0" eaLnBrk="1" latinLnBrk="0" hangingPunct="1">
              <a:spcBef>
                <a:spcPct val="20000"/>
              </a:spcBef>
              <a:buFont typeface="Arial"/>
              <a:buNone/>
              <a:defRPr sz="3733" kern="1200">
                <a:solidFill>
                  <a:schemeClr val="tx1">
                    <a:tint val="75000"/>
                  </a:schemeClr>
                </a:solidFill>
                <a:latin typeface="Arial"/>
                <a:ea typeface="+mn-ea"/>
                <a:cs typeface="Arial"/>
              </a:defRPr>
            </a:lvl2pPr>
            <a:lvl3pPr marL="1219170" indent="0" algn="ctr" defTabSz="609585" rtl="0" eaLnBrk="1" latinLnBrk="0" hangingPunct="1">
              <a:spcBef>
                <a:spcPct val="20000"/>
              </a:spcBef>
              <a:buFont typeface="Arial"/>
              <a:buNone/>
              <a:defRPr sz="3200" kern="1200">
                <a:solidFill>
                  <a:schemeClr val="tx1">
                    <a:tint val="75000"/>
                  </a:schemeClr>
                </a:solidFill>
                <a:latin typeface="Arial"/>
                <a:ea typeface="+mn-ea"/>
                <a:cs typeface="Arial"/>
              </a:defRPr>
            </a:lvl3pPr>
            <a:lvl4pPr marL="1828754" indent="0" algn="ctr" defTabSz="609585" rtl="0" eaLnBrk="1" latinLnBrk="0" hangingPunct="1">
              <a:spcBef>
                <a:spcPct val="20000"/>
              </a:spcBef>
              <a:buFont typeface="Arial"/>
              <a:buNone/>
              <a:defRPr sz="2667" kern="1200">
                <a:solidFill>
                  <a:schemeClr val="tx1">
                    <a:tint val="75000"/>
                  </a:schemeClr>
                </a:solidFill>
                <a:latin typeface="Arial"/>
                <a:ea typeface="+mn-ea"/>
                <a:cs typeface="Arial"/>
              </a:defRPr>
            </a:lvl4pPr>
            <a:lvl5pPr marL="2438339" indent="0" algn="ctr" defTabSz="609585" rtl="0" eaLnBrk="1" latinLnBrk="0" hangingPunct="1">
              <a:spcBef>
                <a:spcPct val="20000"/>
              </a:spcBef>
              <a:buFont typeface="Arial"/>
              <a:buNone/>
              <a:defRPr sz="2400" kern="1200">
                <a:solidFill>
                  <a:schemeClr val="tx1">
                    <a:tint val="75000"/>
                  </a:schemeClr>
                </a:solidFill>
                <a:latin typeface="Arial"/>
                <a:ea typeface="+mn-ea"/>
                <a:cs typeface="Arial"/>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marL="457200" indent="-457200">
              <a:spcAft>
                <a:spcPts val="600"/>
              </a:spcAft>
              <a:buFont typeface="Wingdings" panose="05000000000000000000" pitchFamily="2" charset="2"/>
              <a:buChar char="§"/>
            </a:pPr>
            <a:r>
              <a:rPr lang="de-DE" sz="2800" b="0" dirty="0"/>
              <a:t>Im 1. Semester werden grundlegende Inhalte vermittelt, ab dem 2. Semester sind durch die Wahl spezifischer Seminare Schwerpunktsetzungen möglich. </a:t>
            </a:r>
          </a:p>
          <a:p>
            <a:pPr marL="457200" indent="-457200">
              <a:spcAft>
                <a:spcPts val="600"/>
              </a:spcAft>
              <a:buFont typeface="Wingdings" panose="05000000000000000000" pitchFamily="2" charset="2"/>
              <a:buChar char="§"/>
            </a:pPr>
            <a:r>
              <a:rPr lang="de-DE" sz="2800" b="0" dirty="0"/>
              <a:t>Folgende Schwerpunkte werden angeboten:</a:t>
            </a:r>
          </a:p>
          <a:p>
            <a:pPr marL="1066785" lvl="1" indent="-457200" algn="l">
              <a:buFont typeface="Wingdings" panose="05000000000000000000" pitchFamily="2" charset="2"/>
              <a:buChar char="§"/>
            </a:pPr>
            <a:r>
              <a:rPr lang="de-DE" sz="2800" dirty="0">
                <a:solidFill>
                  <a:schemeClr val="tx1"/>
                </a:solidFill>
              </a:rPr>
              <a:t>Diversität &amp; </a:t>
            </a:r>
            <a:r>
              <a:rPr lang="de-DE" sz="2800" dirty="0" err="1">
                <a:solidFill>
                  <a:schemeClr val="tx1"/>
                </a:solidFill>
              </a:rPr>
              <a:t>Intersektionalität</a:t>
            </a:r>
            <a:endParaRPr lang="de-DE" sz="2800" dirty="0">
              <a:solidFill>
                <a:schemeClr val="tx1"/>
              </a:solidFill>
            </a:endParaRPr>
          </a:p>
          <a:p>
            <a:pPr marL="1066785" lvl="1" indent="-457200" algn="l">
              <a:buFont typeface="Wingdings" panose="05000000000000000000" pitchFamily="2" charset="2"/>
              <a:buChar char="§"/>
            </a:pPr>
            <a:r>
              <a:rPr lang="de-DE" sz="2800" dirty="0">
                <a:solidFill>
                  <a:schemeClr val="tx1"/>
                </a:solidFill>
              </a:rPr>
              <a:t>Entwicklungspolitik</a:t>
            </a:r>
          </a:p>
          <a:p>
            <a:pPr marL="1066785" lvl="1" indent="-457200" algn="l">
              <a:buFont typeface="Wingdings" panose="05000000000000000000" pitchFamily="2" charset="2"/>
              <a:buChar char="§"/>
            </a:pPr>
            <a:r>
              <a:rPr lang="de-DE" sz="2800" dirty="0">
                <a:solidFill>
                  <a:schemeClr val="tx1"/>
                </a:solidFill>
              </a:rPr>
              <a:t>Menschenrechtspolitiken</a:t>
            </a:r>
          </a:p>
          <a:p>
            <a:pPr marL="1066785" lvl="1" indent="-457200" algn="l">
              <a:buFont typeface="Wingdings" panose="05000000000000000000" pitchFamily="2" charset="2"/>
              <a:buChar char="§"/>
            </a:pPr>
            <a:r>
              <a:rPr lang="de-DE" sz="2800" dirty="0">
                <a:solidFill>
                  <a:schemeClr val="tx1"/>
                </a:solidFill>
              </a:rPr>
              <a:t>Politische Bildung</a:t>
            </a:r>
          </a:p>
          <a:p>
            <a:pPr marL="1066785" lvl="1" indent="-457200" algn="l">
              <a:buFont typeface="Wingdings" panose="05000000000000000000" pitchFamily="2" charset="2"/>
              <a:buChar char="§"/>
            </a:pPr>
            <a:r>
              <a:rPr lang="de-DE" sz="2800" dirty="0">
                <a:solidFill>
                  <a:schemeClr val="tx1"/>
                </a:solidFill>
              </a:rPr>
              <a:t>Politische Partizipation</a:t>
            </a:r>
          </a:p>
          <a:p>
            <a:pPr>
              <a:buFontTx/>
              <a:buChar char="-"/>
            </a:pPr>
            <a:endParaRPr lang="de-DE" dirty="0"/>
          </a:p>
        </p:txBody>
      </p:sp>
    </p:spTree>
    <p:extLst>
      <p:ext uri="{BB962C8B-B14F-4D97-AF65-F5344CB8AC3E}">
        <p14:creationId xmlns:p14="http://schemas.microsoft.com/office/powerpoint/2010/main" val="2576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4400" dirty="0">
                <a:solidFill>
                  <a:srgbClr val="0070C0"/>
                </a:solidFill>
                <a:latin typeface="HSD Sans SoKult" panose="020B0500020200000000" pitchFamily="34" charset="0"/>
              </a:rPr>
              <a:t>Diversität &amp; </a:t>
            </a:r>
            <a:r>
              <a:rPr lang="de-DE" sz="4400" dirty="0" err="1">
                <a:solidFill>
                  <a:srgbClr val="0070C0"/>
                </a:solidFill>
                <a:latin typeface="HSD Sans SoKult" panose="020B0500020200000000" pitchFamily="34" charset="0"/>
              </a:rPr>
              <a:t>Intersektionalität</a:t>
            </a:r>
            <a:br>
              <a:rPr lang="de-DE" sz="4400" dirty="0">
                <a:solidFill>
                  <a:srgbClr val="0070C0"/>
                </a:solidFill>
                <a:latin typeface="HSD Sans SoKult" panose="020B0500020200000000" pitchFamily="34" charset="0"/>
              </a:rPr>
            </a:br>
            <a:endParaRPr lang="de-DE" sz="4400" dirty="0">
              <a:solidFill>
                <a:srgbClr val="0070C0"/>
              </a:solidFill>
              <a:latin typeface="HSD Sans SoKult" panose="020B0500020200000000" pitchFamily="34" charset="0"/>
            </a:endParaRPr>
          </a:p>
        </p:txBody>
      </p:sp>
      <p:sp>
        <p:nvSpPr>
          <p:cNvPr id="4" name="Inhaltsplatzhalter 1"/>
          <p:cNvSpPr txBox="1">
            <a:spLocks/>
          </p:cNvSpPr>
          <p:nvPr/>
        </p:nvSpPr>
        <p:spPr>
          <a:xfrm>
            <a:off x="798761" y="1249308"/>
            <a:ext cx="10530878" cy="4541520"/>
          </a:xfrm>
          <a:prstGeom prst="rect">
            <a:avLst/>
          </a:prstGeom>
        </p:spPr>
        <p:txBody>
          <a:bodyPr vert="horz" lIns="0" tIns="0" rIns="0" bIns="0" rtlCol="0" anchor="ctr">
            <a:noAutofit/>
          </a:bodyPr>
          <a:lstStyle>
            <a:lvl1pPr marL="0" indent="0" algn="l" defTabSz="609585" rtl="0" eaLnBrk="1" latinLnBrk="0" hangingPunct="1">
              <a:spcBef>
                <a:spcPct val="20000"/>
              </a:spcBef>
              <a:buFont typeface="Arial"/>
              <a:buNone/>
              <a:defRPr sz="3200" b="1" kern="1200" baseline="0">
                <a:solidFill>
                  <a:schemeClr val="tx1"/>
                </a:solidFill>
                <a:latin typeface="Arial"/>
                <a:ea typeface="+mn-ea"/>
                <a:cs typeface="Arial"/>
              </a:defRPr>
            </a:lvl1pPr>
            <a:lvl2pPr marL="609585" indent="0" algn="ctr" defTabSz="609585" rtl="0" eaLnBrk="1" latinLnBrk="0" hangingPunct="1">
              <a:spcBef>
                <a:spcPct val="20000"/>
              </a:spcBef>
              <a:buFont typeface="Arial"/>
              <a:buNone/>
              <a:defRPr sz="3733" kern="1200">
                <a:solidFill>
                  <a:schemeClr val="tx1">
                    <a:tint val="75000"/>
                  </a:schemeClr>
                </a:solidFill>
                <a:latin typeface="Arial"/>
                <a:ea typeface="+mn-ea"/>
                <a:cs typeface="Arial"/>
              </a:defRPr>
            </a:lvl2pPr>
            <a:lvl3pPr marL="1219170" indent="0" algn="ctr" defTabSz="609585" rtl="0" eaLnBrk="1" latinLnBrk="0" hangingPunct="1">
              <a:spcBef>
                <a:spcPct val="20000"/>
              </a:spcBef>
              <a:buFont typeface="Arial"/>
              <a:buNone/>
              <a:defRPr sz="3200" kern="1200">
                <a:solidFill>
                  <a:schemeClr val="tx1">
                    <a:tint val="75000"/>
                  </a:schemeClr>
                </a:solidFill>
                <a:latin typeface="Arial"/>
                <a:ea typeface="+mn-ea"/>
                <a:cs typeface="Arial"/>
              </a:defRPr>
            </a:lvl3pPr>
            <a:lvl4pPr marL="1828754" indent="0" algn="ctr" defTabSz="609585" rtl="0" eaLnBrk="1" latinLnBrk="0" hangingPunct="1">
              <a:spcBef>
                <a:spcPct val="20000"/>
              </a:spcBef>
              <a:buFont typeface="Arial"/>
              <a:buNone/>
              <a:defRPr sz="2667" kern="1200">
                <a:solidFill>
                  <a:schemeClr val="tx1">
                    <a:tint val="75000"/>
                  </a:schemeClr>
                </a:solidFill>
                <a:latin typeface="Arial"/>
                <a:ea typeface="+mn-ea"/>
                <a:cs typeface="Arial"/>
              </a:defRPr>
            </a:lvl4pPr>
            <a:lvl5pPr marL="2438339" indent="0" algn="ctr" defTabSz="609585" rtl="0" eaLnBrk="1" latinLnBrk="0" hangingPunct="1">
              <a:spcBef>
                <a:spcPct val="20000"/>
              </a:spcBef>
              <a:buFont typeface="Arial"/>
              <a:buNone/>
              <a:defRPr sz="2400" kern="1200">
                <a:solidFill>
                  <a:schemeClr val="tx1">
                    <a:tint val="75000"/>
                  </a:schemeClr>
                </a:solidFill>
                <a:latin typeface="Arial"/>
                <a:ea typeface="+mn-ea"/>
                <a:cs typeface="Arial"/>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marL="342900" indent="-342900">
              <a:buFont typeface="Wingdings" panose="05000000000000000000" pitchFamily="2" charset="2"/>
              <a:buChar char="§"/>
            </a:pPr>
            <a:r>
              <a:rPr lang="de-DE" sz="2800" b="0" dirty="0"/>
              <a:t>Qualifikation für </a:t>
            </a:r>
            <a:r>
              <a:rPr lang="de-DE" sz="2800" dirty="0"/>
              <a:t>diskriminierungssensible Analysen </a:t>
            </a:r>
            <a:r>
              <a:rPr lang="de-DE" sz="2800" b="0" dirty="0"/>
              <a:t>und Problemlösungen im Sinne von Diversität und Empowerment</a:t>
            </a:r>
          </a:p>
          <a:p>
            <a:pPr marL="342900" indent="-342900">
              <a:buFont typeface="Wingdings" panose="05000000000000000000" pitchFamily="2" charset="2"/>
              <a:buChar char="§"/>
            </a:pPr>
            <a:r>
              <a:rPr lang="de-DE" sz="2800" b="0" dirty="0"/>
              <a:t>Kenntnisse </a:t>
            </a:r>
            <a:r>
              <a:rPr lang="de-DE" sz="2800" dirty="0"/>
              <a:t>verschiedener Formen der Diskriminierung </a:t>
            </a:r>
            <a:r>
              <a:rPr lang="de-DE" sz="2800" b="0" dirty="0"/>
              <a:t>sowie deren </a:t>
            </a:r>
            <a:r>
              <a:rPr lang="de-DE" sz="2800" dirty="0"/>
              <a:t>Überlagerungsformen</a:t>
            </a:r>
          </a:p>
          <a:p>
            <a:pPr marL="342900" indent="-342900">
              <a:buFont typeface="Wingdings" panose="05000000000000000000" pitchFamily="2" charset="2"/>
              <a:buChar char="§"/>
            </a:pPr>
            <a:r>
              <a:rPr lang="de-DE" sz="2800" dirty="0"/>
              <a:t>kritische Analyse und Reflektion von Diskriminierungspraxen, Herrschaftsverhältnissen und (Eigen-)Positionierungen </a:t>
            </a:r>
            <a:r>
              <a:rPr lang="de-DE" sz="2800" b="0" dirty="0"/>
              <a:t>darin</a:t>
            </a:r>
          </a:p>
        </p:txBody>
      </p:sp>
    </p:spTree>
    <p:extLst>
      <p:ext uri="{BB962C8B-B14F-4D97-AF65-F5344CB8AC3E}">
        <p14:creationId xmlns:p14="http://schemas.microsoft.com/office/powerpoint/2010/main" val="188075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4400" dirty="0">
                <a:solidFill>
                  <a:srgbClr val="0070C0"/>
                </a:solidFill>
                <a:latin typeface="HSD Sans SoKult" panose="020B0500020200000000" pitchFamily="34" charset="0"/>
              </a:rPr>
              <a:t>Entwicklungspolitik</a:t>
            </a:r>
            <a:br>
              <a:rPr lang="de-DE" sz="4400" dirty="0">
                <a:solidFill>
                  <a:srgbClr val="0070C0"/>
                </a:solidFill>
                <a:latin typeface="HSD Sans SoKult" panose="020B0500020200000000" pitchFamily="34" charset="0"/>
              </a:rPr>
            </a:br>
            <a:endParaRPr lang="de-DE" sz="4400" dirty="0">
              <a:solidFill>
                <a:srgbClr val="0070C0"/>
              </a:solidFill>
              <a:latin typeface="HSD Sans SoKult" panose="020B0500020200000000" pitchFamily="34" charset="0"/>
            </a:endParaRPr>
          </a:p>
        </p:txBody>
      </p:sp>
      <p:sp>
        <p:nvSpPr>
          <p:cNvPr id="4" name="Inhaltsplatzhalter 1"/>
          <p:cNvSpPr txBox="1">
            <a:spLocks/>
          </p:cNvSpPr>
          <p:nvPr/>
        </p:nvSpPr>
        <p:spPr>
          <a:xfrm>
            <a:off x="762682" y="1238157"/>
            <a:ext cx="10698146" cy="4541520"/>
          </a:xfrm>
          <a:prstGeom prst="rect">
            <a:avLst/>
          </a:prstGeom>
        </p:spPr>
        <p:txBody>
          <a:bodyPr vert="horz" lIns="0" tIns="0" rIns="0" bIns="0" rtlCol="0" anchor="ctr">
            <a:noAutofit/>
          </a:bodyPr>
          <a:lstStyle>
            <a:lvl1pPr marL="0" indent="0" algn="l" defTabSz="609585" rtl="0" eaLnBrk="1" latinLnBrk="0" hangingPunct="1">
              <a:spcBef>
                <a:spcPct val="20000"/>
              </a:spcBef>
              <a:buFont typeface="Arial"/>
              <a:buNone/>
              <a:defRPr sz="3200" b="1" kern="1200" baseline="0">
                <a:solidFill>
                  <a:schemeClr val="tx1"/>
                </a:solidFill>
                <a:latin typeface="Arial"/>
                <a:ea typeface="+mn-ea"/>
                <a:cs typeface="Arial"/>
              </a:defRPr>
            </a:lvl1pPr>
            <a:lvl2pPr marL="609585" indent="0" algn="ctr" defTabSz="609585" rtl="0" eaLnBrk="1" latinLnBrk="0" hangingPunct="1">
              <a:spcBef>
                <a:spcPct val="20000"/>
              </a:spcBef>
              <a:buFont typeface="Arial"/>
              <a:buNone/>
              <a:defRPr sz="3733" kern="1200">
                <a:solidFill>
                  <a:schemeClr val="tx1">
                    <a:tint val="75000"/>
                  </a:schemeClr>
                </a:solidFill>
                <a:latin typeface="Arial"/>
                <a:ea typeface="+mn-ea"/>
                <a:cs typeface="Arial"/>
              </a:defRPr>
            </a:lvl2pPr>
            <a:lvl3pPr marL="1219170" indent="0" algn="ctr" defTabSz="609585" rtl="0" eaLnBrk="1" latinLnBrk="0" hangingPunct="1">
              <a:spcBef>
                <a:spcPct val="20000"/>
              </a:spcBef>
              <a:buFont typeface="Arial"/>
              <a:buNone/>
              <a:defRPr sz="3200" kern="1200">
                <a:solidFill>
                  <a:schemeClr val="tx1">
                    <a:tint val="75000"/>
                  </a:schemeClr>
                </a:solidFill>
                <a:latin typeface="Arial"/>
                <a:ea typeface="+mn-ea"/>
                <a:cs typeface="Arial"/>
              </a:defRPr>
            </a:lvl3pPr>
            <a:lvl4pPr marL="1828754" indent="0" algn="ctr" defTabSz="609585" rtl="0" eaLnBrk="1" latinLnBrk="0" hangingPunct="1">
              <a:spcBef>
                <a:spcPct val="20000"/>
              </a:spcBef>
              <a:buFont typeface="Arial"/>
              <a:buNone/>
              <a:defRPr sz="2667" kern="1200">
                <a:solidFill>
                  <a:schemeClr val="tx1">
                    <a:tint val="75000"/>
                  </a:schemeClr>
                </a:solidFill>
                <a:latin typeface="Arial"/>
                <a:ea typeface="+mn-ea"/>
                <a:cs typeface="Arial"/>
              </a:defRPr>
            </a:lvl4pPr>
            <a:lvl5pPr marL="2438339" indent="0" algn="ctr" defTabSz="609585" rtl="0" eaLnBrk="1" latinLnBrk="0" hangingPunct="1">
              <a:spcBef>
                <a:spcPct val="20000"/>
              </a:spcBef>
              <a:buFont typeface="Arial"/>
              <a:buNone/>
              <a:defRPr sz="2400" kern="1200">
                <a:solidFill>
                  <a:schemeClr val="tx1">
                    <a:tint val="75000"/>
                  </a:schemeClr>
                </a:solidFill>
                <a:latin typeface="Arial"/>
                <a:ea typeface="+mn-ea"/>
                <a:cs typeface="Arial"/>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marL="342900" indent="-342900">
              <a:spcBef>
                <a:spcPts val="300"/>
              </a:spcBef>
              <a:buFont typeface="Wingdings" panose="05000000000000000000" pitchFamily="2" charset="2"/>
              <a:buChar char="§"/>
            </a:pPr>
            <a:r>
              <a:rPr lang="de-DE" sz="2800" b="0" dirty="0"/>
              <a:t>Qualifikation für </a:t>
            </a:r>
            <a:r>
              <a:rPr lang="de-DE" sz="2800" dirty="0"/>
              <a:t>kritische Analysen entwicklungspolitischer Prozesse und zur Entwicklung von Problemlösungen</a:t>
            </a:r>
            <a:r>
              <a:rPr lang="de-DE" sz="2800" b="0" dirty="0"/>
              <a:t> im Sinne des Empowerment-Gedankens</a:t>
            </a:r>
          </a:p>
          <a:p>
            <a:pPr marL="342900" indent="-342900">
              <a:spcBef>
                <a:spcPts val="300"/>
              </a:spcBef>
              <a:buFont typeface="Wingdings" panose="05000000000000000000" pitchFamily="2" charset="2"/>
              <a:buChar char="§"/>
            </a:pPr>
            <a:r>
              <a:rPr lang="de-DE" sz="2800" b="0" dirty="0"/>
              <a:t>(Weiter-)Entwicklung eines </a:t>
            </a:r>
            <a:r>
              <a:rPr lang="de-DE" sz="2800" dirty="0"/>
              <a:t>Menschenrechtsansatzes in der Entwicklungspolitik</a:t>
            </a:r>
          </a:p>
          <a:p>
            <a:pPr marL="342900" lvl="0" indent="-342900">
              <a:spcBef>
                <a:spcPts val="300"/>
              </a:spcBef>
              <a:buFont typeface="Wingdings" panose="05000000000000000000" pitchFamily="2" charset="2"/>
              <a:buChar char="§"/>
            </a:pPr>
            <a:r>
              <a:rPr lang="de-DE" sz="2800" b="0" dirty="0"/>
              <a:t>gesicherte Kenntnisse des nationalen und internationalen entwicklungspolitischen Institutionensystems und methodisches Verständnis für </a:t>
            </a:r>
            <a:r>
              <a:rPr lang="de-DE" sz="2800" dirty="0"/>
              <a:t>zivilgesellschaftliche Handlungskompetenzen in der Entwicklungszusammenarbeit</a:t>
            </a:r>
            <a:r>
              <a:rPr lang="de-DE" sz="2800" b="0" dirty="0"/>
              <a:t> </a:t>
            </a:r>
          </a:p>
        </p:txBody>
      </p:sp>
    </p:spTree>
    <p:extLst>
      <p:ext uri="{BB962C8B-B14F-4D97-AF65-F5344CB8AC3E}">
        <p14:creationId xmlns:p14="http://schemas.microsoft.com/office/powerpoint/2010/main" val="3952779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4400" dirty="0">
                <a:solidFill>
                  <a:srgbClr val="0070C0"/>
                </a:solidFill>
                <a:latin typeface="HSD Sans SoKult" panose="020B0500020200000000" pitchFamily="34" charset="0"/>
              </a:rPr>
              <a:t>Menschenrechtspolitiken</a:t>
            </a:r>
            <a:br>
              <a:rPr lang="de-DE" sz="4400" dirty="0">
                <a:solidFill>
                  <a:srgbClr val="0070C0"/>
                </a:solidFill>
                <a:latin typeface="HSD Sans SoKult" panose="020B0500020200000000" pitchFamily="34" charset="0"/>
              </a:rPr>
            </a:br>
            <a:endParaRPr lang="de-DE" sz="4400" dirty="0">
              <a:solidFill>
                <a:srgbClr val="0070C0"/>
              </a:solidFill>
              <a:latin typeface="HSD Sans SoKult" panose="020B0500020200000000" pitchFamily="34" charset="0"/>
            </a:endParaRPr>
          </a:p>
        </p:txBody>
      </p:sp>
      <p:sp>
        <p:nvSpPr>
          <p:cNvPr id="4" name="Inhaltsplatzhalter 1"/>
          <p:cNvSpPr txBox="1">
            <a:spLocks/>
          </p:cNvSpPr>
          <p:nvPr/>
        </p:nvSpPr>
        <p:spPr>
          <a:xfrm>
            <a:off x="798760" y="1249308"/>
            <a:ext cx="10352459" cy="4541520"/>
          </a:xfrm>
          <a:prstGeom prst="rect">
            <a:avLst/>
          </a:prstGeom>
        </p:spPr>
        <p:txBody>
          <a:bodyPr vert="horz" lIns="0" tIns="0" rIns="0" bIns="0" rtlCol="0" anchor="ctr">
            <a:noAutofit/>
          </a:bodyPr>
          <a:lstStyle>
            <a:lvl1pPr marL="0" indent="0" algn="l" defTabSz="609585" rtl="0" eaLnBrk="1" latinLnBrk="0" hangingPunct="1">
              <a:spcBef>
                <a:spcPct val="20000"/>
              </a:spcBef>
              <a:buFont typeface="Arial"/>
              <a:buNone/>
              <a:defRPr sz="3200" b="1" kern="1200" baseline="0">
                <a:solidFill>
                  <a:schemeClr val="tx1"/>
                </a:solidFill>
                <a:latin typeface="Arial"/>
                <a:ea typeface="+mn-ea"/>
                <a:cs typeface="Arial"/>
              </a:defRPr>
            </a:lvl1pPr>
            <a:lvl2pPr marL="609585" indent="0" algn="ctr" defTabSz="609585" rtl="0" eaLnBrk="1" latinLnBrk="0" hangingPunct="1">
              <a:spcBef>
                <a:spcPct val="20000"/>
              </a:spcBef>
              <a:buFont typeface="Arial"/>
              <a:buNone/>
              <a:defRPr sz="3733" kern="1200">
                <a:solidFill>
                  <a:schemeClr val="tx1">
                    <a:tint val="75000"/>
                  </a:schemeClr>
                </a:solidFill>
                <a:latin typeface="Arial"/>
                <a:ea typeface="+mn-ea"/>
                <a:cs typeface="Arial"/>
              </a:defRPr>
            </a:lvl2pPr>
            <a:lvl3pPr marL="1219170" indent="0" algn="ctr" defTabSz="609585" rtl="0" eaLnBrk="1" latinLnBrk="0" hangingPunct="1">
              <a:spcBef>
                <a:spcPct val="20000"/>
              </a:spcBef>
              <a:buFont typeface="Arial"/>
              <a:buNone/>
              <a:defRPr sz="3200" kern="1200">
                <a:solidFill>
                  <a:schemeClr val="tx1">
                    <a:tint val="75000"/>
                  </a:schemeClr>
                </a:solidFill>
                <a:latin typeface="Arial"/>
                <a:ea typeface="+mn-ea"/>
                <a:cs typeface="Arial"/>
              </a:defRPr>
            </a:lvl3pPr>
            <a:lvl4pPr marL="1828754" indent="0" algn="ctr" defTabSz="609585" rtl="0" eaLnBrk="1" latinLnBrk="0" hangingPunct="1">
              <a:spcBef>
                <a:spcPct val="20000"/>
              </a:spcBef>
              <a:buFont typeface="Arial"/>
              <a:buNone/>
              <a:defRPr sz="2667" kern="1200">
                <a:solidFill>
                  <a:schemeClr val="tx1">
                    <a:tint val="75000"/>
                  </a:schemeClr>
                </a:solidFill>
                <a:latin typeface="Arial"/>
                <a:ea typeface="+mn-ea"/>
                <a:cs typeface="Arial"/>
              </a:defRPr>
            </a:lvl4pPr>
            <a:lvl5pPr marL="2438339" indent="0" algn="ctr" defTabSz="609585" rtl="0" eaLnBrk="1" latinLnBrk="0" hangingPunct="1">
              <a:spcBef>
                <a:spcPct val="20000"/>
              </a:spcBef>
              <a:buFont typeface="Arial"/>
              <a:buNone/>
              <a:defRPr sz="2400" kern="1200">
                <a:solidFill>
                  <a:schemeClr val="tx1">
                    <a:tint val="75000"/>
                  </a:schemeClr>
                </a:solidFill>
                <a:latin typeface="Arial"/>
                <a:ea typeface="+mn-ea"/>
                <a:cs typeface="Arial"/>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marL="342900" indent="-342900">
              <a:buFont typeface="Wingdings" panose="05000000000000000000" pitchFamily="2" charset="2"/>
              <a:buChar char="§"/>
            </a:pPr>
            <a:r>
              <a:rPr lang="de-DE" sz="2800" b="0" dirty="0"/>
              <a:t>Qualifikation für </a:t>
            </a:r>
            <a:r>
              <a:rPr lang="de-DE" sz="2800" dirty="0"/>
              <a:t>Menschenrechtsarbeit und menschenrechtsbasierte Lösungsansätze</a:t>
            </a:r>
            <a:r>
              <a:rPr lang="de-DE" sz="2800" b="0" dirty="0"/>
              <a:t> im Sinne des Empowerment-Gedankens </a:t>
            </a:r>
          </a:p>
          <a:p>
            <a:pPr marL="342900" lvl="0" indent="-342900">
              <a:buFont typeface="Wingdings" panose="05000000000000000000" pitchFamily="2" charset="2"/>
              <a:buChar char="§"/>
            </a:pPr>
            <a:r>
              <a:rPr lang="de-DE" sz="2800" b="0" dirty="0"/>
              <a:t>fundierte </a:t>
            </a:r>
            <a:r>
              <a:rPr lang="de-DE" sz="2800" dirty="0"/>
              <a:t>menschenrechtspolitische Analysekompetenzen und Urteilskraft </a:t>
            </a:r>
            <a:r>
              <a:rPr lang="de-DE" sz="2800" b="0" dirty="0"/>
              <a:t>auf Basis vertiefter Kenntnisse menschenrechtlicher Ansätze</a:t>
            </a:r>
          </a:p>
          <a:p>
            <a:pPr marL="342900" lvl="0" indent="-342900">
              <a:buFont typeface="Wingdings" panose="05000000000000000000" pitchFamily="2" charset="2"/>
              <a:buChar char="§"/>
            </a:pPr>
            <a:r>
              <a:rPr lang="de-DE" sz="2800" b="0" dirty="0"/>
              <a:t>Entwicklung von </a:t>
            </a:r>
            <a:r>
              <a:rPr lang="de-DE" sz="2800" dirty="0"/>
              <a:t>Handlungskompetenzen für eine dezidiert politische Menschenrechtsarbeit </a:t>
            </a:r>
            <a:r>
              <a:rPr lang="de-DE" sz="2800" b="0" dirty="0"/>
              <a:t>i. S. v. Lobbying, Kampagnen- oder Bildungsarbeit</a:t>
            </a:r>
          </a:p>
        </p:txBody>
      </p:sp>
    </p:spTree>
    <p:extLst>
      <p:ext uri="{BB962C8B-B14F-4D97-AF65-F5344CB8AC3E}">
        <p14:creationId xmlns:p14="http://schemas.microsoft.com/office/powerpoint/2010/main" val="862290118"/>
      </p:ext>
    </p:extLst>
  </p:cSld>
  <p:clrMapOvr>
    <a:masterClrMapping/>
  </p:clrMapOvr>
</p:sld>
</file>

<file path=ppt/theme/theme1.xml><?xml version="1.0" encoding="utf-8"?>
<a:theme xmlns:a="http://schemas.openxmlformats.org/drawingml/2006/main" name="Office-Design">
  <a:themeElements>
    <a:clrScheme name="Benutzerdefiniert 1">
      <a:dk1>
        <a:sysClr val="windowText" lastClr="000000"/>
      </a:dk1>
      <a:lt1>
        <a:sysClr val="window" lastClr="FFFFFF"/>
      </a:lt1>
      <a:dk2>
        <a:srgbClr val="004C5F"/>
      </a:dk2>
      <a:lt2>
        <a:srgbClr val="FFFFFF"/>
      </a:lt2>
      <a:accent1>
        <a:srgbClr val="E60028"/>
      </a:accent1>
      <a:accent2>
        <a:srgbClr val="937E00"/>
      </a:accent2>
      <a:accent3>
        <a:srgbClr val="780B24"/>
      </a:accent3>
      <a:accent4>
        <a:srgbClr val="E0BDB3"/>
      </a:accent4>
      <a:accent5>
        <a:srgbClr val="ABCBD7"/>
      </a:accent5>
      <a:accent6>
        <a:srgbClr val="8FFF7B"/>
      </a:accent6>
      <a:hlink>
        <a:srgbClr val="0000FF"/>
      </a:hlink>
      <a:folHlink>
        <a:srgbClr val="000000"/>
      </a:folHlink>
    </a:clrScheme>
    <a:fontScheme name="Essenz">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4BB14339BA79B4A8FB0381E9CE90856" ma:contentTypeVersion="2" ma:contentTypeDescription="Ein neues Dokument erstellen." ma:contentTypeScope="" ma:versionID="1f1810eb9e831488d1880751dcc55578">
  <xsd:schema xmlns:xsd="http://www.w3.org/2001/XMLSchema" xmlns:xs="http://www.w3.org/2001/XMLSchema" xmlns:p="http://schemas.microsoft.com/office/2006/metadata/properties" xmlns:ns1="http://schemas.microsoft.com/sharepoint/v3" xmlns:ns2="56006128-3390-4f29-8588-078422c40951" targetNamespace="http://schemas.microsoft.com/office/2006/metadata/properties" ma:root="true" ma:fieldsID="0e54012c40e8d6a7d7ae484453be6138" ns1:_="" ns2:_="">
    <xsd:import namespace="http://schemas.microsoft.com/sharepoint/v3"/>
    <xsd:import namespace="56006128-3390-4f29-8588-078422c4095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6006128-3390-4f29-8588-078422c40951"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D49120-47F4-483A-8FD2-9447747F5553}"/>
</file>

<file path=customXml/itemProps2.xml><?xml version="1.0" encoding="utf-8"?>
<ds:datastoreItem xmlns:ds="http://schemas.openxmlformats.org/officeDocument/2006/customXml" ds:itemID="{93531F75-E2C0-4A2D-9EAA-12D7C14E181C}">
  <ds:schemaRefs>
    <ds:schemaRef ds:uri="http://purl.org/dc/terms/"/>
    <ds:schemaRef ds:uri="http://purl.org/dc/elements/1.1/"/>
    <ds:schemaRef ds:uri="125ba19f-b3ef-4eb2-bdc7-f311c8e235e4"/>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84CC191B-15BE-4767-9E42-2AB4D4229B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HSD_PPTX_Masterdatei_16_9</Template>
  <TotalTime>0</TotalTime>
  <Words>794</Words>
  <Application>Microsoft Office PowerPoint</Application>
  <PresentationFormat>Breitbild</PresentationFormat>
  <Paragraphs>94</Paragraphs>
  <Slides>17</Slides>
  <Notes>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17</vt:i4>
      </vt:variant>
    </vt:vector>
  </HeadingPairs>
  <TitlesOfParts>
    <vt:vector size="27" baseType="lpstr">
      <vt:lpstr>Arial</vt:lpstr>
      <vt:lpstr>Calibri</vt:lpstr>
      <vt:lpstr>Courier New</vt:lpstr>
      <vt:lpstr>HSD Sans</vt:lpstr>
      <vt:lpstr>HSD Sans Design</vt:lpstr>
      <vt:lpstr>HSD Sans Maschinenbau</vt:lpstr>
      <vt:lpstr>HSD Sans SoKult</vt:lpstr>
      <vt:lpstr>Symbol</vt:lpstr>
      <vt:lpstr>Wingdings</vt:lpstr>
      <vt:lpstr>Office-Design</vt:lpstr>
      <vt:lpstr>Master  Empowerment  Studies</vt:lpstr>
      <vt:lpstr>Empowerment</vt:lpstr>
      <vt:lpstr>Ziele des Studiengangs</vt:lpstr>
      <vt:lpstr>Empowerment STudies</vt:lpstr>
      <vt:lpstr>Studieninhalte und Aufbau</vt:lpstr>
      <vt:lpstr>Schwerpunkte</vt:lpstr>
      <vt:lpstr>Diversität &amp; Intersektionalität </vt:lpstr>
      <vt:lpstr>Entwicklungspolitik </vt:lpstr>
      <vt:lpstr>Menschenrechtspolitiken </vt:lpstr>
      <vt:lpstr>Politische Bildung </vt:lpstr>
      <vt:lpstr>Politische Partizipation </vt:lpstr>
      <vt:lpstr>Seminarbeispiele: Schwerpunkte </vt:lpstr>
      <vt:lpstr>Voll- oder Teilzeit? </vt:lpstr>
      <vt:lpstr>Und nach dem Master? </vt:lpstr>
      <vt:lpstr>Zulassungsverfahren </vt:lpstr>
      <vt:lpstr>PowerPoint-Präsentation</vt:lpstr>
      <vt:lpstr>PowerPoint-Präsentation</vt:lpstr>
    </vt:vector>
  </TitlesOfParts>
  <Company>CIT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Empowerment Studies</dc:title>
  <dc:creator>Virchow, Fabian</dc:creator>
  <cp:lastModifiedBy>Pabst, Andrea</cp:lastModifiedBy>
  <cp:revision>48</cp:revision>
  <dcterms:created xsi:type="dcterms:W3CDTF">2018-09-24T05:17:40Z</dcterms:created>
  <dcterms:modified xsi:type="dcterms:W3CDTF">2021-01-26T10:06:40Z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0x01010074BB14339BA79B4A8FB0381E9CE90856</vt:lpwstr>
  </property>
</Properties>
</file>