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5" r:id="rId4"/>
  </p:sldMasterIdLst>
  <p:notesMasterIdLst>
    <p:notesMasterId r:id="rId22"/>
  </p:notesMasterIdLst>
  <p:sldIdLst>
    <p:sldId id="256" r:id="rId5"/>
    <p:sldId id="267" r:id="rId6"/>
    <p:sldId id="268" r:id="rId7"/>
    <p:sldId id="297" r:id="rId8"/>
    <p:sldId id="272" r:id="rId9"/>
    <p:sldId id="271" r:id="rId10"/>
    <p:sldId id="274" r:id="rId11"/>
    <p:sldId id="275" r:id="rId12"/>
    <p:sldId id="278" r:id="rId13"/>
    <p:sldId id="276" r:id="rId14"/>
    <p:sldId id="277" r:id="rId15"/>
    <p:sldId id="302" r:id="rId16"/>
    <p:sldId id="298" r:id="rId17"/>
    <p:sldId id="299" r:id="rId18"/>
    <p:sldId id="300" r:id="rId19"/>
    <p:sldId id="296" r:id="rId20"/>
    <p:sldId id="263" r:id="rId21"/>
  </p:sldIdLst>
  <p:sldSz cx="12192000" cy="6858000"/>
  <p:notesSz cx="6858000" cy="9144000"/>
  <p:defaultTextStyle>
    <a:defPPr>
      <a:defRPr lang="de-D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he Heidemann" initials="MH" lastIdx="6"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6" d="100"/>
          <a:sy n="76" d="100"/>
        </p:scale>
        <p:origin x="91" y="43"/>
      </p:cViewPr>
      <p:guideLst>
        <p:guide orient="horz" pos="2160"/>
        <p:guide pos="3840"/>
      </p:guideLst>
    </p:cSldViewPr>
  </p:slideViewPr>
  <p:notesTextViewPr>
    <p:cViewPr>
      <p:scale>
        <a:sx n="1" d="1"/>
        <a:sy n="1" d="1"/>
      </p:scale>
      <p:origin x="0" y="0"/>
    </p:cViewPr>
  </p:notesTextViewPr>
  <p:notesViewPr>
    <p:cSldViewPr snapToGrid="0">
      <p:cViewPr varScale="1">
        <p:scale>
          <a:sx n="99" d="100"/>
          <a:sy n="99" d="100"/>
        </p:scale>
        <p:origin x="3508" y="6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B3E9D3-3937-4EDB-90B5-BF033FD8B839}" type="datetimeFigureOut">
              <a:rPr lang="de-DE" smtClean="0"/>
              <a:t>26.01.2021</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43F7EA6-4D20-49DA-9AF6-CF7540AA2358}" type="slidenum">
              <a:rPr lang="de-DE" smtClean="0"/>
              <a:t>‹Nr.›</a:t>
            </a:fld>
            <a:endParaRPr lang="de-DE"/>
          </a:p>
        </p:txBody>
      </p:sp>
    </p:spTree>
    <p:extLst>
      <p:ext uri="{BB962C8B-B14F-4D97-AF65-F5344CB8AC3E}">
        <p14:creationId xmlns:p14="http://schemas.microsoft.com/office/powerpoint/2010/main" val="14791190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elfolie">
    <p:spTree>
      <p:nvGrpSpPr>
        <p:cNvPr id="1" name=""/>
        <p:cNvGrpSpPr/>
        <p:nvPr/>
      </p:nvGrpSpPr>
      <p:grpSpPr>
        <a:xfrm>
          <a:off x="0" y="0"/>
          <a:ext cx="0" cy="0"/>
          <a:chOff x="0" y="0"/>
          <a:chExt cx="0" cy="0"/>
        </a:xfrm>
      </p:grpSpPr>
      <p:sp>
        <p:nvSpPr>
          <p:cNvPr id="3" name="Untertitel 2"/>
          <p:cNvSpPr>
            <a:spLocks noGrp="1"/>
          </p:cNvSpPr>
          <p:nvPr>
            <p:ph type="subTitle" idx="1" hasCustomPrompt="1"/>
          </p:nvPr>
        </p:nvSpPr>
        <p:spPr>
          <a:xfrm>
            <a:off x="344722" y="4378492"/>
            <a:ext cx="11534071" cy="551051"/>
          </a:xfrm>
        </p:spPr>
        <p:txBody>
          <a:bodyPr lIns="0" tIns="0" rIns="0" bIns="0">
            <a:noAutofit/>
          </a:bodyPr>
          <a:lstStyle>
            <a:lvl1pPr marL="0" indent="0" algn="l">
              <a:buNone/>
              <a:defRPr sz="3200" b="1">
                <a:solidFill>
                  <a:schemeClr val="tx1"/>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de-DE" dirty="0"/>
              <a:t>Untertitel hinzufügen</a:t>
            </a:r>
          </a:p>
        </p:txBody>
      </p:sp>
      <p:sp>
        <p:nvSpPr>
          <p:cNvPr id="12" name="Titel 1"/>
          <p:cNvSpPr>
            <a:spLocks noGrp="1"/>
          </p:cNvSpPr>
          <p:nvPr>
            <p:ph type="ctrTitle" hasCustomPrompt="1"/>
          </p:nvPr>
        </p:nvSpPr>
        <p:spPr>
          <a:xfrm>
            <a:off x="344720" y="2028173"/>
            <a:ext cx="11534072" cy="1035956"/>
          </a:xfrm>
        </p:spPr>
        <p:txBody>
          <a:bodyPr lIns="0" tIns="0" rIns="0" bIns="0"/>
          <a:lstStyle>
            <a:lvl1pPr>
              <a:defRPr sz="6667"/>
            </a:lvl1pPr>
          </a:lstStyle>
          <a:p>
            <a:r>
              <a:rPr lang="de-DE" dirty="0"/>
              <a:t>Titel hinzufügen</a:t>
            </a:r>
          </a:p>
        </p:txBody>
      </p:sp>
      <p:pic>
        <p:nvPicPr>
          <p:cNvPr id="6" name="Bild 4" descr="HSD_Marke_v1_HSD_Rot_RGB.eps"/>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212513" y="6334698"/>
            <a:ext cx="649545" cy="371917"/>
          </a:xfrm>
          <a:prstGeom prst="rect">
            <a:avLst/>
          </a:prstGeom>
        </p:spPr>
      </p:pic>
    </p:spTree>
    <p:extLst>
      <p:ext uri="{BB962C8B-B14F-4D97-AF65-F5344CB8AC3E}">
        <p14:creationId xmlns:p14="http://schemas.microsoft.com/office/powerpoint/2010/main" val="3531141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groß">
    <p:spTree>
      <p:nvGrpSpPr>
        <p:cNvPr id="1" name=""/>
        <p:cNvGrpSpPr/>
        <p:nvPr/>
      </p:nvGrpSpPr>
      <p:grpSpPr>
        <a:xfrm>
          <a:off x="0" y="0"/>
          <a:ext cx="0" cy="0"/>
          <a:chOff x="0" y="0"/>
          <a:chExt cx="0" cy="0"/>
        </a:xfrm>
      </p:grpSpPr>
      <p:sp>
        <p:nvSpPr>
          <p:cNvPr id="6" name="Fußzeilenplatzhalter 4"/>
          <p:cNvSpPr>
            <a:spLocks noGrp="1"/>
          </p:cNvSpPr>
          <p:nvPr>
            <p:ph type="ftr" sz="quarter" idx="3"/>
          </p:nvPr>
        </p:nvSpPr>
        <p:spPr>
          <a:xfrm>
            <a:off x="3753557" y="6276255"/>
            <a:ext cx="6485919" cy="431999"/>
          </a:xfrm>
          <a:prstGeom prst="rect">
            <a:avLst/>
          </a:prstGeom>
        </p:spPr>
        <p:txBody>
          <a:bodyPr vert="horz" lIns="91440" tIns="45720" rIns="91440" bIns="45720" rtlCol="0" anchor="ctr"/>
          <a:lstStyle>
            <a:lvl1pPr algn="ctr">
              <a:lnSpc>
                <a:spcPct val="100000"/>
              </a:lnSpc>
              <a:defRPr sz="1600" b="1">
                <a:solidFill>
                  <a:srgbClr val="000000"/>
                </a:solidFill>
                <a:latin typeface="Arial"/>
                <a:cs typeface="Arial"/>
              </a:defRPr>
            </a:lvl1pPr>
          </a:lstStyle>
          <a:p>
            <a:endParaRPr lang="en-US" dirty="0"/>
          </a:p>
        </p:txBody>
      </p:sp>
      <p:sp>
        <p:nvSpPr>
          <p:cNvPr id="9" name="Titel 1"/>
          <p:cNvSpPr>
            <a:spLocks noGrp="1"/>
          </p:cNvSpPr>
          <p:nvPr>
            <p:ph type="title" hasCustomPrompt="1"/>
          </p:nvPr>
        </p:nvSpPr>
        <p:spPr>
          <a:xfrm>
            <a:off x="355117" y="273050"/>
            <a:ext cx="11523673" cy="5905127"/>
          </a:xfrm>
        </p:spPr>
        <p:txBody>
          <a:bodyPr tIns="0" anchor="t"/>
          <a:lstStyle>
            <a:lvl1pPr algn="l">
              <a:lnSpc>
                <a:spcPct val="80000"/>
              </a:lnSpc>
              <a:defRPr sz="20000" b="0" baseline="0"/>
            </a:lvl1pPr>
          </a:lstStyle>
          <a:p>
            <a:r>
              <a:rPr lang="de-DE" dirty="0"/>
              <a:t>Titel </a:t>
            </a:r>
            <a:br>
              <a:rPr lang="de-DE" dirty="0"/>
            </a:br>
            <a:r>
              <a:rPr lang="de-DE" dirty="0"/>
              <a:t>Groß</a:t>
            </a:r>
          </a:p>
        </p:txBody>
      </p:sp>
      <p:sp>
        <p:nvSpPr>
          <p:cNvPr id="13" name="Rechteck 12"/>
          <p:cNvSpPr/>
          <p:nvPr/>
        </p:nvSpPr>
        <p:spPr>
          <a:xfrm>
            <a:off x="332409" y="6188065"/>
            <a:ext cx="3715481" cy="584775"/>
          </a:xfrm>
          <a:prstGeom prst="rect">
            <a:avLst/>
          </a:prstGeom>
        </p:spPr>
        <p:txBody>
          <a:bodyPr wrap="square">
            <a:spAutoFit/>
          </a:bodyPr>
          <a:lstStyle/>
          <a:p>
            <a:r>
              <a:rPr lang="en-GB" sz="1600" b="1" dirty="0" err="1">
                <a:solidFill>
                  <a:schemeClr val="accent1"/>
                </a:solidFill>
                <a:latin typeface="Arial"/>
                <a:cs typeface="Arial"/>
              </a:rPr>
              <a:t>Hochschule</a:t>
            </a:r>
            <a:r>
              <a:rPr lang="en-GB" sz="1600" b="1" dirty="0">
                <a:solidFill>
                  <a:schemeClr val="accent1"/>
                </a:solidFill>
                <a:latin typeface="Arial"/>
                <a:cs typeface="Arial"/>
              </a:rPr>
              <a:t> Düsseldorf</a:t>
            </a:r>
          </a:p>
          <a:p>
            <a:r>
              <a:rPr lang="en-GB" sz="1600" dirty="0">
                <a:solidFill>
                  <a:schemeClr val="accent1"/>
                </a:solidFill>
                <a:latin typeface="Arial"/>
                <a:cs typeface="Arial"/>
              </a:rPr>
              <a:t>University of Applied Sciences</a:t>
            </a:r>
            <a:endParaRPr lang="de-DE" sz="1600" dirty="0">
              <a:solidFill>
                <a:schemeClr val="accent1"/>
              </a:solidFill>
              <a:latin typeface="Arial"/>
              <a:cs typeface="Arial"/>
            </a:endParaRPr>
          </a:p>
        </p:txBody>
      </p:sp>
      <p:sp>
        <p:nvSpPr>
          <p:cNvPr id="14" name="Datumsplatzhalter 3"/>
          <p:cNvSpPr>
            <a:spLocks noGrp="1"/>
          </p:cNvSpPr>
          <p:nvPr>
            <p:ph type="dt" sz="half" idx="2"/>
          </p:nvPr>
        </p:nvSpPr>
        <p:spPr>
          <a:xfrm>
            <a:off x="10611557" y="6381087"/>
            <a:ext cx="1275297" cy="476511"/>
          </a:xfrm>
          <a:prstGeom prst="rect">
            <a:avLst/>
          </a:prstGeom>
        </p:spPr>
        <p:txBody>
          <a:bodyPr vert="horz" lIns="91440" tIns="45720" rIns="91440" bIns="45720" rtlCol="0" anchor="ctr"/>
          <a:lstStyle>
            <a:lvl1pPr algn="r">
              <a:defRPr sz="1600">
                <a:solidFill>
                  <a:srgbClr val="000000"/>
                </a:solidFill>
                <a:latin typeface="Arial"/>
                <a:cs typeface="Arial"/>
              </a:defRPr>
            </a:lvl1pPr>
          </a:lstStyle>
          <a:p>
            <a:fld id="{B61BEF0D-F0BB-DE4B-95CE-6DB70DBA9567}" type="datetimeFigureOut">
              <a:rPr lang="en-US" smtClean="0"/>
              <a:pPr/>
              <a:t>1/26/2021</a:t>
            </a:fld>
            <a:endParaRPr lang="en-US" dirty="0"/>
          </a:p>
        </p:txBody>
      </p:sp>
      <p:sp>
        <p:nvSpPr>
          <p:cNvPr id="15" name="Foliennummernplatzhalter 5"/>
          <p:cNvSpPr>
            <a:spLocks noGrp="1"/>
          </p:cNvSpPr>
          <p:nvPr>
            <p:ph type="sldNum" sz="quarter" idx="4"/>
          </p:nvPr>
        </p:nvSpPr>
        <p:spPr>
          <a:xfrm>
            <a:off x="10435581" y="6174548"/>
            <a:ext cx="1435145" cy="445221"/>
          </a:xfrm>
          <a:prstGeom prst="rect">
            <a:avLst/>
          </a:prstGeom>
        </p:spPr>
        <p:txBody>
          <a:bodyPr/>
          <a:lstStyle>
            <a:lvl1pPr algn="r">
              <a:defRPr sz="1600" b="1">
                <a:latin typeface="Arial"/>
                <a:cs typeface="Arial"/>
              </a:defRPr>
            </a:lvl1p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27166699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wischentitel kleiner">
    <p:spTree>
      <p:nvGrpSpPr>
        <p:cNvPr id="1" name=""/>
        <p:cNvGrpSpPr/>
        <p:nvPr/>
      </p:nvGrpSpPr>
      <p:grpSpPr>
        <a:xfrm>
          <a:off x="0" y="0"/>
          <a:ext cx="0" cy="0"/>
          <a:chOff x="0" y="0"/>
          <a:chExt cx="0" cy="0"/>
        </a:xfrm>
      </p:grpSpPr>
      <p:sp>
        <p:nvSpPr>
          <p:cNvPr id="6" name="Fußzeilenplatzhalter 4"/>
          <p:cNvSpPr>
            <a:spLocks noGrp="1"/>
          </p:cNvSpPr>
          <p:nvPr>
            <p:ph type="ftr" sz="quarter" idx="3"/>
          </p:nvPr>
        </p:nvSpPr>
        <p:spPr>
          <a:xfrm>
            <a:off x="3753557" y="6276255"/>
            <a:ext cx="6485919" cy="431999"/>
          </a:xfrm>
          <a:prstGeom prst="rect">
            <a:avLst/>
          </a:prstGeom>
        </p:spPr>
        <p:txBody>
          <a:bodyPr vert="horz" lIns="91440" tIns="45720" rIns="91440" bIns="45720" rtlCol="0" anchor="ctr"/>
          <a:lstStyle>
            <a:lvl1pPr algn="ctr">
              <a:lnSpc>
                <a:spcPct val="100000"/>
              </a:lnSpc>
              <a:defRPr sz="1600" b="1">
                <a:solidFill>
                  <a:srgbClr val="000000"/>
                </a:solidFill>
                <a:latin typeface="Arial"/>
                <a:cs typeface="Arial"/>
              </a:defRPr>
            </a:lvl1pPr>
          </a:lstStyle>
          <a:p>
            <a:endParaRPr lang="en-US" dirty="0"/>
          </a:p>
        </p:txBody>
      </p:sp>
      <p:sp>
        <p:nvSpPr>
          <p:cNvPr id="9" name="Titel 1"/>
          <p:cNvSpPr>
            <a:spLocks noGrp="1"/>
          </p:cNvSpPr>
          <p:nvPr>
            <p:ph type="title" hasCustomPrompt="1"/>
          </p:nvPr>
        </p:nvSpPr>
        <p:spPr>
          <a:xfrm>
            <a:off x="355117" y="273050"/>
            <a:ext cx="11523673" cy="5905127"/>
          </a:xfrm>
        </p:spPr>
        <p:txBody>
          <a:bodyPr tIns="0" anchor="t"/>
          <a:lstStyle>
            <a:lvl1pPr algn="l">
              <a:lnSpc>
                <a:spcPct val="80000"/>
              </a:lnSpc>
              <a:defRPr sz="10666" b="0" baseline="0"/>
            </a:lvl1pPr>
          </a:lstStyle>
          <a:p>
            <a:r>
              <a:rPr lang="de-DE" dirty="0"/>
              <a:t>Zwischen</a:t>
            </a:r>
            <a:br>
              <a:rPr lang="de-DE" dirty="0"/>
            </a:br>
            <a:r>
              <a:rPr lang="de-DE" dirty="0" err="1"/>
              <a:t>titel</a:t>
            </a:r>
            <a:br>
              <a:rPr lang="de-DE" dirty="0"/>
            </a:br>
            <a:r>
              <a:rPr lang="de-DE" dirty="0"/>
              <a:t>kleiner</a:t>
            </a:r>
          </a:p>
        </p:txBody>
      </p:sp>
      <p:sp>
        <p:nvSpPr>
          <p:cNvPr id="13" name="Rechteck 12"/>
          <p:cNvSpPr/>
          <p:nvPr/>
        </p:nvSpPr>
        <p:spPr>
          <a:xfrm>
            <a:off x="332409" y="6188065"/>
            <a:ext cx="3715481" cy="584775"/>
          </a:xfrm>
          <a:prstGeom prst="rect">
            <a:avLst/>
          </a:prstGeom>
        </p:spPr>
        <p:txBody>
          <a:bodyPr wrap="square">
            <a:spAutoFit/>
          </a:bodyPr>
          <a:lstStyle/>
          <a:p>
            <a:r>
              <a:rPr lang="en-GB" sz="1600" b="1" dirty="0" err="1">
                <a:solidFill>
                  <a:schemeClr val="accent1"/>
                </a:solidFill>
                <a:latin typeface="Arial"/>
                <a:cs typeface="Arial"/>
              </a:rPr>
              <a:t>Hochschule</a:t>
            </a:r>
            <a:r>
              <a:rPr lang="en-GB" sz="1600" b="1" dirty="0">
                <a:solidFill>
                  <a:schemeClr val="accent1"/>
                </a:solidFill>
                <a:latin typeface="Arial"/>
                <a:cs typeface="Arial"/>
              </a:rPr>
              <a:t> Düsseldorf</a:t>
            </a:r>
          </a:p>
          <a:p>
            <a:r>
              <a:rPr lang="en-GB" sz="1600" dirty="0">
                <a:solidFill>
                  <a:schemeClr val="accent1"/>
                </a:solidFill>
                <a:latin typeface="Arial"/>
                <a:cs typeface="Arial"/>
              </a:rPr>
              <a:t>University of Applied Sciences</a:t>
            </a:r>
            <a:endParaRPr lang="de-DE" sz="1600" dirty="0">
              <a:solidFill>
                <a:schemeClr val="accent1"/>
              </a:solidFill>
              <a:latin typeface="Arial"/>
              <a:cs typeface="Arial"/>
            </a:endParaRPr>
          </a:p>
        </p:txBody>
      </p:sp>
      <p:sp>
        <p:nvSpPr>
          <p:cNvPr id="14" name="Datumsplatzhalter 3"/>
          <p:cNvSpPr>
            <a:spLocks noGrp="1"/>
          </p:cNvSpPr>
          <p:nvPr>
            <p:ph type="dt" sz="half" idx="2"/>
          </p:nvPr>
        </p:nvSpPr>
        <p:spPr>
          <a:xfrm>
            <a:off x="10611557" y="6381087"/>
            <a:ext cx="1275297" cy="476511"/>
          </a:xfrm>
          <a:prstGeom prst="rect">
            <a:avLst/>
          </a:prstGeom>
        </p:spPr>
        <p:txBody>
          <a:bodyPr vert="horz" lIns="91440" tIns="45720" rIns="91440" bIns="45720" rtlCol="0" anchor="ctr"/>
          <a:lstStyle>
            <a:lvl1pPr algn="r">
              <a:defRPr sz="1600">
                <a:solidFill>
                  <a:srgbClr val="000000"/>
                </a:solidFill>
                <a:latin typeface="Arial"/>
                <a:cs typeface="Arial"/>
              </a:defRPr>
            </a:lvl1pPr>
          </a:lstStyle>
          <a:p>
            <a:fld id="{B61BEF0D-F0BB-DE4B-95CE-6DB70DBA9567}" type="datetimeFigureOut">
              <a:rPr lang="en-US" smtClean="0"/>
              <a:pPr/>
              <a:t>1/26/2021</a:t>
            </a:fld>
            <a:endParaRPr lang="en-US" dirty="0"/>
          </a:p>
        </p:txBody>
      </p:sp>
      <p:sp>
        <p:nvSpPr>
          <p:cNvPr id="15" name="Foliennummernplatzhalter 5"/>
          <p:cNvSpPr>
            <a:spLocks noGrp="1"/>
          </p:cNvSpPr>
          <p:nvPr>
            <p:ph type="sldNum" sz="quarter" idx="4"/>
          </p:nvPr>
        </p:nvSpPr>
        <p:spPr>
          <a:xfrm>
            <a:off x="10435581" y="6174548"/>
            <a:ext cx="1435145" cy="445221"/>
          </a:xfrm>
          <a:prstGeom prst="rect">
            <a:avLst/>
          </a:prstGeom>
        </p:spPr>
        <p:txBody>
          <a:bodyPr/>
          <a:lstStyle>
            <a:lvl1pPr algn="r">
              <a:defRPr sz="1600" b="1">
                <a:latin typeface="Arial"/>
                <a:cs typeface="Arial"/>
              </a:defRPr>
            </a:lvl1p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25401750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Allgemeine Folie">
    <p:spTree>
      <p:nvGrpSpPr>
        <p:cNvPr id="1" name=""/>
        <p:cNvGrpSpPr/>
        <p:nvPr/>
      </p:nvGrpSpPr>
      <p:grpSpPr>
        <a:xfrm>
          <a:off x="0" y="0"/>
          <a:ext cx="0" cy="0"/>
          <a:chOff x="0" y="0"/>
          <a:chExt cx="0" cy="0"/>
        </a:xfrm>
      </p:grpSpPr>
      <p:sp>
        <p:nvSpPr>
          <p:cNvPr id="3" name="Inhaltsplatzhalter 2"/>
          <p:cNvSpPr>
            <a:spLocks noGrp="1"/>
          </p:cNvSpPr>
          <p:nvPr>
            <p:ph idx="1" hasCustomPrompt="1"/>
          </p:nvPr>
        </p:nvSpPr>
        <p:spPr>
          <a:xfrm>
            <a:off x="322999" y="1417639"/>
            <a:ext cx="11546003" cy="4638396"/>
          </a:xfrm>
        </p:spPr>
        <p:txBody>
          <a:bodyPr>
            <a:noAutofit/>
          </a:bodyPr>
          <a:lstStyle>
            <a:lvl1pPr marL="0" indent="0">
              <a:buNone/>
              <a:defRPr sz="3733" baseline="0"/>
            </a:lvl1pPr>
            <a:lvl5pPr>
              <a:defRPr sz="2400"/>
            </a:lvl5pPr>
          </a:lstStyle>
          <a:p>
            <a:pPr lvl="0"/>
            <a:r>
              <a:rPr lang="de-DE" dirty="0"/>
              <a:t>Allgemeine Folie</a:t>
            </a:r>
          </a:p>
        </p:txBody>
      </p:sp>
      <p:sp>
        <p:nvSpPr>
          <p:cNvPr id="10" name="Fußzeilenplatzhalter 4"/>
          <p:cNvSpPr>
            <a:spLocks noGrp="1"/>
          </p:cNvSpPr>
          <p:nvPr>
            <p:ph type="ftr" sz="quarter" idx="3"/>
          </p:nvPr>
        </p:nvSpPr>
        <p:spPr>
          <a:xfrm>
            <a:off x="3753557" y="6276255"/>
            <a:ext cx="6485919" cy="431999"/>
          </a:xfrm>
          <a:prstGeom prst="rect">
            <a:avLst/>
          </a:prstGeom>
        </p:spPr>
        <p:txBody>
          <a:bodyPr vert="horz" lIns="91440" tIns="45720" rIns="91440" bIns="45720" rtlCol="0" anchor="ctr"/>
          <a:lstStyle>
            <a:lvl1pPr algn="ctr">
              <a:lnSpc>
                <a:spcPct val="100000"/>
              </a:lnSpc>
              <a:defRPr sz="1600" b="1">
                <a:solidFill>
                  <a:srgbClr val="000000"/>
                </a:solidFill>
                <a:latin typeface="Arial"/>
                <a:cs typeface="Arial"/>
              </a:defRPr>
            </a:lvl1pPr>
          </a:lstStyle>
          <a:p>
            <a:endParaRPr lang="en-US" dirty="0"/>
          </a:p>
        </p:txBody>
      </p:sp>
      <p:sp>
        <p:nvSpPr>
          <p:cNvPr id="8" name="Titelplatzhalter 1"/>
          <p:cNvSpPr>
            <a:spLocks noGrp="1"/>
          </p:cNvSpPr>
          <p:nvPr>
            <p:ph type="title"/>
          </p:nvPr>
        </p:nvSpPr>
        <p:spPr>
          <a:xfrm>
            <a:off x="322999" y="197556"/>
            <a:ext cx="11546003" cy="1098107"/>
          </a:xfrm>
          <a:prstGeom prst="rect">
            <a:avLst/>
          </a:prstGeom>
        </p:spPr>
        <p:txBody>
          <a:bodyPr vert="horz" lIns="91440" tIns="45720" rIns="91440" bIns="45720" rtlCol="0" anchor="t">
            <a:noAutofit/>
          </a:bodyPr>
          <a:lstStyle/>
          <a:p>
            <a:r>
              <a:rPr lang="de-DE"/>
              <a:t>Titelmasterformat durch Klicken bearbeiten</a:t>
            </a:r>
            <a:endParaRPr lang="de-DE" dirty="0"/>
          </a:p>
        </p:txBody>
      </p:sp>
      <p:sp>
        <p:nvSpPr>
          <p:cNvPr id="14" name="Rechteck 13"/>
          <p:cNvSpPr/>
          <p:nvPr/>
        </p:nvSpPr>
        <p:spPr>
          <a:xfrm>
            <a:off x="332409" y="6188065"/>
            <a:ext cx="3715481" cy="584775"/>
          </a:xfrm>
          <a:prstGeom prst="rect">
            <a:avLst/>
          </a:prstGeom>
        </p:spPr>
        <p:txBody>
          <a:bodyPr wrap="square">
            <a:spAutoFit/>
          </a:bodyPr>
          <a:lstStyle/>
          <a:p>
            <a:r>
              <a:rPr lang="en-GB" sz="1600" b="1" dirty="0" err="1">
                <a:solidFill>
                  <a:schemeClr val="accent1"/>
                </a:solidFill>
                <a:latin typeface="Arial"/>
                <a:cs typeface="Arial"/>
              </a:rPr>
              <a:t>Hochschule</a:t>
            </a:r>
            <a:r>
              <a:rPr lang="en-GB" sz="1600" b="1" dirty="0">
                <a:solidFill>
                  <a:schemeClr val="accent1"/>
                </a:solidFill>
                <a:latin typeface="Arial"/>
                <a:cs typeface="Arial"/>
              </a:rPr>
              <a:t> Düsseldorf</a:t>
            </a:r>
          </a:p>
          <a:p>
            <a:r>
              <a:rPr lang="en-GB" sz="1600" dirty="0">
                <a:solidFill>
                  <a:schemeClr val="accent1"/>
                </a:solidFill>
                <a:latin typeface="Arial"/>
                <a:cs typeface="Arial"/>
              </a:rPr>
              <a:t>University of Applied Sciences</a:t>
            </a:r>
            <a:endParaRPr lang="de-DE" sz="1600" dirty="0">
              <a:solidFill>
                <a:schemeClr val="accent1"/>
              </a:solidFill>
              <a:latin typeface="Arial"/>
              <a:cs typeface="Arial"/>
            </a:endParaRPr>
          </a:p>
        </p:txBody>
      </p:sp>
      <p:sp>
        <p:nvSpPr>
          <p:cNvPr id="15" name="Datumsplatzhalter 3"/>
          <p:cNvSpPr>
            <a:spLocks noGrp="1"/>
          </p:cNvSpPr>
          <p:nvPr>
            <p:ph type="dt" sz="half" idx="2"/>
          </p:nvPr>
        </p:nvSpPr>
        <p:spPr>
          <a:xfrm>
            <a:off x="10611557" y="6381087"/>
            <a:ext cx="1275297" cy="476511"/>
          </a:xfrm>
          <a:prstGeom prst="rect">
            <a:avLst/>
          </a:prstGeom>
        </p:spPr>
        <p:txBody>
          <a:bodyPr vert="horz" lIns="91440" tIns="45720" rIns="91440" bIns="45720" rtlCol="0" anchor="ctr"/>
          <a:lstStyle>
            <a:lvl1pPr algn="r">
              <a:defRPr sz="1600">
                <a:solidFill>
                  <a:srgbClr val="000000"/>
                </a:solidFill>
                <a:latin typeface="Arial"/>
                <a:cs typeface="Arial"/>
              </a:defRPr>
            </a:lvl1pPr>
          </a:lstStyle>
          <a:p>
            <a:fld id="{B61BEF0D-F0BB-DE4B-95CE-6DB70DBA9567}" type="datetimeFigureOut">
              <a:rPr lang="en-US" smtClean="0"/>
              <a:pPr/>
              <a:t>1/26/2021</a:t>
            </a:fld>
            <a:endParaRPr lang="en-US" dirty="0"/>
          </a:p>
        </p:txBody>
      </p:sp>
      <p:sp>
        <p:nvSpPr>
          <p:cNvPr id="16" name="Foliennummernplatzhalter 5"/>
          <p:cNvSpPr>
            <a:spLocks noGrp="1"/>
          </p:cNvSpPr>
          <p:nvPr>
            <p:ph type="sldNum" sz="quarter" idx="4"/>
          </p:nvPr>
        </p:nvSpPr>
        <p:spPr>
          <a:xfrm>
            <a:off x="10435581" y="6174548"/>
            <a:ext cx="1435145" cy="445221"/>
          </a:xfrm>
          <a:prstGeom prst="rect">
            <a:avLst/>
          </a:prstGeom>
        </p:spPr>
        <p:txBody>
          <a:bodyPr/>
          <a:lstStyle>
            <a:lvl1pPr algn="r">
              <a:defRPr sz="1600" b="1">
                <a:latin typeface="Arial"/>
                <a:cs typeface="Arial"/>
              </a:defRPr>
            </a:lvl1p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997020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lgemeine Folie Aufzählung">
    <p:spTree>
      <p:nvGrpSpPr>
        <p:cNvPr id="1" name=""/>
        <p:cNvGrpSpPr/>
        <p:nvPr/>
      </p:nvGrpSpPr>
      <p:grpSpPr>
        <a:xfrm>
          <a:off x="0" y="0"/>
          <a:ext cx="0" cy="0"/>
          <a:chOff x="0" y="0"/>
          <a:chExt cx="0" cy="0"/>
        </a:xfrm>
      </p:grpSpPr>
      <p:sp>
        <p:nvSpPr>
          <p:cNvPr id="3" name="Inhaltsplatzhalter 2"/>
          <p:cNvSpPr>
            <a:spLocks noGrp="1"/>
          </p:cNvSpPr>
          <p:nvPr>
            <p:ph idx="1" hasCustomPrompt="1"/>
          </p:nvPr>
        </p:nvSpPr>
        <p:spPr>
          <a:xfrm>
            <a:off x="322999" y="1417639"/>
            <a:ext cx="11546003" cy="4638396"/>
          </a:xfrm>
        </p:spPr>
        <p:txBody>
          <a:bodyPr>
            <a:noAutofit/>
          </a:bodyPr>
          <a:lstStyle>
            <a:lvl1pPr marL="685783" indent="-685783">
              <a:buFont typeface="+mj-lt"/>
              <a:buAutoNum type="arabicPeriod"/>
              <a:defRPr sz="3733" baseline="0"/>
            </a:lvl1pPr>
            <a:lvl5pPr>
              <a:defRPr sz="2400"/>
            </a:lvl5pPr>
          </a:lstStyle>
          <a:p>
            <a:pPr lvl="0"/>
            <a:r>
              <a:rPr lang="de-DE" dirty="0"/>
              <a:t>Aufzählung</a:t>
            </a:r>
          </a:p>
        </p:txBody>
      </p:sp>
      <p:sp>
        <p:nvSpPr>
          <p:cNvPr id="10" name="Fußzeilenplatzhalter 4"/>
          <p:cNvSpPr>
            <a:spLocks noGrp="1"/>
          </p:cNvSpPr>
          <p:nvPr>
            <p:ph type="ftr" sz="quarter" idx="3"/>
          </p:nvPr>
        </p:nvSpPr>
        <p:spPr>
          <a:xfrm>
            <a:off x="3753557" y="6276255"/>
            <a:ext cx="6485919" cy="431999"/>
          </a:xfrm>
          <a:prstGeom prst="rect">
            <a:avLst/>
          </a:prstGeom>
        </p:spPr>
        <p:txBody>
          <a:bodyPr vert="horz" lIns="91440" tIns="45720" rIns="91440" bIns="45720" rtlCol="0" anchor="ctr"/>
          <a:lstStyle>
            <a:lvl1pPr algn="ctr">
              <a:lnSpc>
                <a:spcPct val="100000"/>
              </a:lnSpc>
              <a:defRPr sz="1600" b="1">
                <a:solidFill>
                  <a:srgbClr val="000000"/>
                </a:solidFill>
                <a:latin typeface="Arial"/>
                <a:cs typeface="Arial"/>
              </a:defRPr>
            </a:lvl1pPr>
          </a:lstStyle>
          <a:p>
            <a:endParaRPr lang="en-US" dirty="0"/>
          </a:p>
        </p:txBody>
      </p:sp>
      <p:sp>
        <p:nvSpPr>
          <p:cNvPr id="8" name="Titelplatzhalter 1"/>
          <p:cNvSpPr>
            <a:spLocks noGrp="1"/>
          </p:cNvSpPr>
          <p:nvPr>
            <p:ph type="title"/>
          </p:nvPr>
        </p:nvSpPr>
        <p:spPr>
          <a:xfrm>
            <a:off x="322999" y="197556"/>
            <a:ext cx="11546003" cy="1098107"/>
          </a:xfrm>
          <a:prstGeom prst="rect">
            <a:avLst/>
          </a:prstGeom>
        </p:spPr>
        <p:txBody>
          <a:bodyPr vert="horz" lIns="91440" tIns="45720" rIns="91440" bIns="45720" rtlCol="0" anchor="t">
            <a:noAutofit/>
          </a:bodyPr>
          <a:lstStyle/>
          <a:p>
            <a:r>
              <a:rPr lang="de-DE"/>
              <a:t>Titelmasterformat durch Klicken bearbeiten</a:t>
            </a:r>
            <a:endParaRPr lang="de-DE" dirty="0"/>
          </a:p>
        </p:txBody>
      </p:sp>
      <p:sp>
        <p:nvSpPr>
          <p:cNvPr id="14" name="Rechteck 13"/>
          <p:cNvSpPr/>
          <p:nvPr/>
        </p:nvSpPr>
        <p:spPr>
          <a:xfrm>
            <a:off x="332409" y="6188065"/>
            <a:ext cx="3715481" cy="584775"/>
          </a:xfrm>
          <a:prstGeom prst="rect">
            <a:avLst/>
          </a:prstGeom>
        </p:spPr>
        <p:txBody>
          <a:bodyPr wrap="square">
            <a:spAutoFit/>
          </a:bodyPr>
          <a:lstStyle/>
          <a:p>
            <a:r>
              <a:rPr lang="en-GB" sz="1600" b="1" dirty="0" err="1">
                <a:solidFill>
                  <a:schemeClr val="accent1"/>
                </a:solidFill>
                <a:latin typeface="Arial"/>
                <a:cs typeface="Arial"/>
              </a:rPr>
              <a:t>Hochschule</a:t>
            </a:r>
            <a:r>
              <a:rPr lang="en-GB" sz="1600" b="1" dirty="0">
                <a:solidFill>
                  <a:schemeClr val="accent1"/>
                </a:solidFill>
                <a:latin typeface="Arial"/>
                <a:cs typeface="Arial"/>
              </a:rPr>
              <a:t> Düsseldorf</a:t>
            </a:r>
          </a:p>
          <a:p>
            <a:r>
              <a:rPr lang="en-GB" sz="1600" dirty="0">
                <a:solidFill>
                  <a:schemeClr val="accent1"/>
                </a:solidFill>
                <a:latin typeface="Arial"/>
                <a:cs typeface="Arial"/>
              </a:rPr>
              <a:t>University of Applied Sciences</a:t>
            </a:r>
            <a:endParaRPr lang="de-DE" sz="1600" dirty="0">
              <a:solidFill>
                <a:schemeClr val="accent1"/>
              </a:solidFill>
              <a:latin typeface="Arial"/>
              <a:cs typeface="Arial"/>
            </a:endParaRPr>
          </a:p>
        </p:txBody>
      </p:sp>
      <p:sp>
        <p:nvSpPr>
          <p:cNvPr id="15" name="Datumsplatzhalter 3"/>
          <p:cNvSpPr>
            <a:spLocks noGrp="1"/>
          </p:cNvSpPr>
          <p:nvPr>
            <p:ph type="dt" sz="half" idx="2"/>
          </p:nvPr>
        </p:nvSpPr>
        <p:spPr>
          <a:xfrm>
            <a:off x="10611557" y="6381087"/>
            <a:ext cx="1275297" cy="476511"/>
          </a:xfrm>
          <a:prstGeom prst="rect">
            <a:avLst/>
          </a:prstGeom>
        </p:spPr>
        <p:txBody>
          <a:bodyPr vert="horz" lIns="91440" tIns="45720" rIns="91440" bIns="45720" rtlCol="0" anchor="ctr"/>
          <a:lstStyle>
            <a:lvl1pPr algn="r">
              <a:defRPr sz="1600">
                <a:solidFill>
                  <a:srgbClr val="000000"/>
                </a:solidFill>
                <a:latin typeface="Arial"/>
                <a:cs typeface="Arial"/>
              </a:defRPr>
            </a:lvl1pPr>
          </a:lstStyle>
          <a:p>
            <a:fld id="{B61BEF0D-F0BB-DE4B-95CE-6DB70DBA9567}" type="datetimeFigureOut">
              <a:rPr lang="en-US" smtClean="0"/>
              <a:pPr/>
              <a:t>1/26/2021</a:t>
            </a:fld>
            <a:endParaRPr lang="en-US" dirty="0"/>
          </a:p>
        </p:txBody>
      </p:sp>
      <p:sp>
        <p:nvSpPr>
          <p:cNvPr id="16" name="Foliennummernplatzhalter 5"/>
          <p:cNvSpPr>
            <a:spLocks noGrp="1"/>
          </p:cNvSpPr>
          <p:nvPr>
            <p:ph type="sldNum" sz="quarter" idx="4"/>
          </p:nvPr>
        </p:nvSpPr>
        <p:spPr>
          <a:xfrm>
            <a:off x="10435581" y="6174548"/>
            <a:ext cx="1435145" cy="445221"/>
          </a:xfrm>
          <a:prstGeom prst="rect">
            <a:avLst/>
          </a:prstGeom>
        </p:spPr>
        <p:txBody>
          <a:bodyPr/>
          <a:lstStyle>
            <a:lvl1pPr algn="r">
              <a:defRPr sz="1600" b="1">
                <a:latin typeface="Arial"/>
                <a:cs typeface="Arial"/>
              </a:defRPr>
            </a:lvl1p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2609162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lgemeine Folie 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sz="4667" baseline="0"/>
            </a:lvl1pPr>
          </a:lstStyle>
          <a:p>
            <a:r>
              <a:rPr lang="de-DE"/>
              <a:t>Titelmasterformat durch Klicken bearbeiten</a:t>
            </a:r>
            <a:endParaRPr lang="de-DE" dirty="0"/>
          </a:p>
        </p:txBody>
      </p:sp>
      <p:sp>
        <p:nvSpPr>
          <p:cNvPr id="3" name="Inhaltsplatzhalter 2"/>
          <p:cNvSpPr>
            <a:spLocks noGrp="1"/>
          </p:cNvSpPr>
          <p:nvPr>
            <p:ph idx="1" hasCustomPrompt="1"/>
          </p:nvPr>
        </p:nvSpPr>
        <p:spPr>
          <a:xfrm>
            <a:off x="322999" y="1417639"/>
            <a:ext cx="5410339" cy="4638396"/>
          </a:xfrm>
        </p:spPr>
        <p:txBody>
          <a:bodyPr>
            <a:noAutofit/>
          </a:bodyPr>
          <a:lstStyle>
            <a:lvl1pPr marL="0" indent="0">
              <a:buNone/>
              <a:defRPr sz="3733" baseline="0"/>
            </a:lvl1pPr>
            <a:lvl5pPr>
              <a:defRPr sz="2400"/>
            </a:lvl5pPr>
          </a:lstStyle>
          <a:p>
            <a:pPr lvl="0"/>
            <a:r>
              <a:rPr lang="de-DE" dirty="0"/>
              <a:t>Allgemeine Folie, zwei Inhalte</a:t>
            </a:r>
          </a:p>
        </p:txBody>
      </p:sp>
      <p:sp>
        <p:nvSpPr>
          <p:cNvPr id="11" name="Inhaltsplatzhalter 2"/>
          <p:cNvSpPr>
            <a:spLocks noGrp="1"/>
          </p:cNvSpPr>
          <p:nvPr>
            <p:ph idx="10" hasCustomPrompt="1"/>
          </p:nvPr>
        </p:nvSpPr>
        <p:spPr>
          <a:xfrm>
            <a:off x="6458663" y="1417639"/>
            <a:ext cx="5410339" cy="4638396"/>
          </a:xfrm>
        </p:spPr>
        <p:txBody>
          <a:bodyPr>
            <a:noAutofit/>
          </a:bodyPr>
          <a:lstStyle>
            <a:lvl1pPr marL="0" indent="0">
              <a:buNone/>
              <a:defRPr sz="3733" baseline="0"/>
            </a:lvl1pPr>
            <a:lvl5pPr>
              <a:defRPr sz="2400"/>
            </a:lvl5pPr>
          </a:lstStyle>
          <a:p>
            <a:pPr lvl="0"/>
            <a:r>
              <a:rPr lang="de-DE" dirty="0"/>
              <a:t>Allgemeine Folie, zwei Inhalte</a:t>
            </a:r>
          </a:p>
        </p:txBody>
      </p:sp>
      <p:sp>
        <p:nvSpPr>
          <p:cNvPr id="10" name="Fußzeilenplatzhalter 4"/>
          <p:cNvSpPr>
            <a:spLocks noGrp="1"/>
          </p:cNvSpPr>
          <p:nvPr>
            <p:ph type="ftr" sz="quarter" idx="3"/>
          </p:nvPr>
        </p:nvSpPr>
        <p:spPr>
          <a:xfrm>
            <a:off x="3753557" y="6276255"/>
            <a:ext cx="6485919" cy="431999"/>
          </a:xfrm>
          <a:prstGeom prst="rect">
            <a:avLst/>
          </a:prstGeom>
        </p:spPr>
        <p:txBody>
          <a:bodyPr vert="horz" lIns="91440" tIns="45720" rIns="91440" bIns="45720" rtlCol="0" anchor="ctr"/>
          <a:lstStyle>
            <a:lvl1pPr algn="ctr">
              <a:lnSpc>
                <a:spcPct val="100000"/>
              </a:lnSpc>
              <a:defRPr sz="1600" b="1">
                <a:solidFill>
                  <a:srgbClr val="000000"/>
                </a:solidFill>
                <a:latin typeface="Arial"/>
                <a:cs typeface="Arial"/>
              </a:defRPr>
            </a:lvl1pPr>
          </a:lstStyle>
          <a:p>
            <a:endParaRPr lang="en-US" dirty="0"/>
          </a:p>
        </p:txBody>
      </p:sp>
      <p:sp>
        <p:nvSpPr>
          <p:cNvPr id="15" name="Rechteck 14"/>
          <p:cNvSpPr/>
          <p:nvPr/>
        </p:nvSpPr>
        <p:spPr>
          <a:xfrm>
            <a:off x="332409" y="6188065"/>
            <a:ext cx="3715481" cy="584775"/>
          </a:xfrm>
          <a:prstGeom prst="rect">
            <a:avLst/>
          </a:prstGeom>
        </p:spPr>
        <p:txBody>
          <a:bodyPr wrap="square">
            <a:spAutoFit/>
          </a:bodyPr>
          <a:lstStyle/>
          <a:p>
            <a:r>
              <a:rPr lang="en-GB" sz="1600" b="1" dirty="0" err="1">
                <a:solidFill>
                  <a:schemeClr val="accent1"/>
                </a:solidFill>
                <a:latin typeface="Arial"/>
                <a:cs typeface="Arial"/>
              </a:rPr>
              <a:t>Hochschule</a:t>
            </a:r>
            <a:r>
              <a:rPr lang="en-GB" sz="1600" b="1" dirty="0">
                <a:solidFill>
                  <a:schemeClr val="accent1"/>
                </a:solidFill>
                <a:latin typeface="Arial"/>
                <a:cs typeface="Arial"/>
              </a:rPr>
              <a:t> Düsseldorf</a:t>
            </a:r>
          </a:p>
          <a:p>
            <a:r>
              <a:rPr lang="en-GB" sz="1600" dirty="0">
                <a:solidFill>
                  <a:schemeClr val="accent1"/>
                </a:solidFill>
                <a:latin typeface="Arial"/>
                <a:cs typeface="Arial"/>
              </a:rPr>
              <a:t>University of Applied Sciences</a:t>
            </a:r>
            <a:endParaRPr lang="de-DE" sz="1600" dirty="0">
              <a:solidFill>
                <a:schemeClr val="accent1"/>
              </a:solidFill>
              <a:latin typeface="Arial"/>
              <a:cs typeface="Arial"/>
            </a:endParaRPr>
          </a:p>
        </p:txBody>
      </p:sp>
      <p:sp>
        <p:nvSpPr>
          <p:cNvPr id="16" name="Datumsplatzhalter 3"/>
          <p:cNvSpPr>
            <a:spLocks noGrp="1"/>
          </p:cNvSpPr>
          <p:nvPr>
            <p:ph type="dt" sz="half" idx="2"/>
          </p:nvPr>
        </p:nvSpPr>
        <p:spPr>
          <a:xfrm>
            <a:off x="10611557" y="6381087"/>
            <a:ext cx="1275297" cy="476511"/>
          </a:xfrm>
          <a:prstGeom prst="rect">
            <a:avLst/>
          </a:prstGeom>
        </p:spPr>
        <p:txBody>
          <a:bodyPr vert="horz" lIns="91440" tIns="45720" rIns="91440" bIns="45720" rtlCol="0" anchor="ctr"/>
          <a:lstStyle>
            <a:lvl1pPr algn="r">
              <a:defRPr sz="1600">
                <a:solidFill>
                  <a:srgbClr val="000000"/>
                </a:solidFill>
                <a:latin typeface="Arial"/>
                <a:cs typeface="Arial"/>
              </a:defRPr>
            </a:lvl1pPr>
          </a:lstStyle>
          <a:p>
            <a:fld id="{B61BEF0D-F0BB-DE4B-95CE-6DB70DBA9567}" type="datetimeFigureOut">
              <a:rPr lang="en-US" smtClean="0"/>
              <a:pPr/>
              <a:t>1/26/2021</a:t>
            </a:fld>
            <a:endParaRPr lang="en-US" dirty="0"/>
          </a:p>
        </p:txBody>
      </p:sp>
      <p:sp>
        <p:nvSpPr>
          <p:cNvPr id="17" name="Foliennummernplatzhalter 5"/>
          <p:cNvSpPr>
            <a:spLocks noGrp="1"/>
          </p:cNvSpPr>
          <p:nvPr>
            <p:ph type="sldNum" sz="quarter" idx="4"/>
          </p:nvPr>
        </p:nvSpPr>
        <p:spPr>
          <a:xfrm>
            <a:off x="10435581" y="6174548"/>
            <a:ext cx="1435145" cy="445221"/>
          </a:xfrm>
          <a:prstGeom prst="rect">
            <a:avLst/>
          </a:prstGeom>
        </p:spPr>
        <p:txBody>
          <a:bodyPr/>
          <a:lstStyle>
            <a:lvl1pPr algn="r">
              <a:defRPr sz="1600" b="1">
                <a:latin typeface="Arial"/>
                <a:cs typeface="Arial"/>
              </a:defRPr>
            </a:lvl1p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67824027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ollbild">
    <p:spTree>
      <p:nvGrpSpPr>
        <p:cNvPr id="1" name=""/>
        <p:cNvGrpSpPr/>
        <p:nvPr/>
      </p:nvGrpSpPr>
      <p:grpSpPr>
        <a:xfrm>
          <a:off x="0" y="0"/>
          <a:ext cx="0" cy="0"/>
          <a:chOff x="0" y="0"/>
          <a:chExt cx="0" cy="0"/>
        </a:xfrm>
      </p:grpSpPr>
      <p:sp>
        <p:nvSpPr>
          <p:cNvPr id="10" name="Bildplatzhalter 3"/>
          <p:cNvSpPr>
            <a:spLocks noGrp="1"/>
          </p:cNvSpPr>
          <p:nvPr>
            <p:ph type="pic" sz="quarter" idx="18" hasCustomPrompt="1"/>
          </p:nvPr>
        </p:nvSpPr>
        <p:spPr>
          <a:xfrm>
            <a:off x="0" y="1"/>
            <a:ext cx="12192000" cy="6131492"/>
          </a:xfrm>
        </p:spPr>
        <p:txBody>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3733"/>
            </a:lvl1pPr>
          </a:lstStyle>
          <a:p>
            <a:pPr lvl="0"/>
            <a:r>
              <a:rPr lang="de-DE" dirty="0"/>
              <a:t>Hier Bild einfügen</a:t>
            </a:r>
          </a:p>
          <a:p>
            <a:endParaRPr lang="de-DE" dirty="0"/>
          </a:p>
        </p:txBody>
      </p:sp>
      <p:sp>
        <p:nvSpPr>
          <p:cNvPr id="6" name="Fußzeilenplatzhalter 4"/>
          <p:cNvSpPr>
            <a:spLocks noGrp="1"/>
          </p:cNvSpPr>
          <p:nvPr>
            <p:ph type="ftr" sz="quarter" idx="3"/>
          </p:nvPr>
        </p:nvSpPr>
        <p:spPr>
          <a:xfrm>
            <a:off x="3753557" y="6276255"/>
            <a:ext cx="6485919" cy="431999"/>
          </a:xfrm>
          <a:prstGeom prst="rect">
            <a:avLst/>
          </a:prstGeom>
        </p:spPr>
        <p:txBody>
          <a:bodyPr vert="horz" lIns="91440" tIns="45720" rIns="91440" bIns="45720" rtlCol="0" anchor="ctr"/>
          <a:lstStyle>
            <a:lvl1pPr algn="ctr">
              <a:lnSpc>
                <a:spcPct val="100000"/>
              </a:lnSpc>
              <a:defRPr sz="1600" b="1">
                <a:solidFill>
                  <a:srgbClr val="000000"/>
                </a:solidFill>
                <a:latin typeface="Arial"/>
                <a:cs typeface="Arial"/>
              </a:defRPr>
            </a:lvl1pPr>
          </a:lstStyle>
          <a:p>
            <a:endParaRPr lang="en-US" dirty="0"/>
          </a:p>
        </p:txBody>
      </p:sp>
      <p:sp>
        <p:nvSpPr>
          <p:cNvPr id="13" name="Rechteck 12"/>
          <p:cNvSpPr/>
          <p:nvPr/>
        </p:nvSpPr>
        <p:spPr>
          <a:xfrm>
            <a:off x="332409" y="6188065"/>
            <a:ext cx="3715481" cy="584775"/>
          </a:xfrm>
          <a:prstGeom prst="rect">
            <a:avLst/>
          </a:prstGeom>
        </p:spPr>
        <p:txBody>
          <a:bodyPr wrap="square">
            <a:spAutoFit/>
          </a:bodyPr>
          <a:lstStyle/>
          <a:p>
            <a:r>
              <a:rPr lang="en-GB" sz="1600" b="1" dirty="0" err="1">
                <a:solidFill>
                  <a:schemeClr val="accent1"/>
                </a:solidFill>
                <a:latin typeface="Arial"/>
                <a:cs typeface="Arial"/>
              </a:rPr>
              <a:t>Hochschule</a:t>
            </a:r>
            <a:r>
              <a:rPr lang="en-GB" sz="1600" b="1" dirty="0">
                <a:solidFill>
                  <a:schemeClr val="accent1"/>
                </a:solidFill>
                <a:latin typeface="Arial"/>
                <a:cs typeface="Arial"/>
              </a:rPr>
              <a:t> Düsseldorf</a:t>
            </a:r>
          </a:p>
          <a:p>
            <a:r>
              <a:rPr lang="en-GB" sz="1600" dirty="0">
                <a:solidFill>
                  <a:schemeClr val="accent1"/>
                </a:solidFill>
                <a:latin typeface="Arial"/>
                <a:cs typeface="Arial"/>
              </a:rPr>
              <a:t>University of Applied Sciences</a:t>
            </a:r>
            <a:endParaRPr lang="de-DE" sz="1600" dirty="0">
              <a:solidFill>
                <a:schemeClr val="accent1"/>
              </a:solidFill>
              <a:latin typeface="Arial"/>
              <a:cs typeface="Arial"/>
            </a:endParaRPr>
          </a:p>
        </p:txBody>
      </p:sp>
      <p:sp>
        <p:nvSpPr>
          <p:cNvPr id="14" name="Datumsplatzhalter 3"/>
          <p:cNvSpPr>
            <a:spLocks noGrp="1"/>
          </p:cNvSpPr>
          <p:nvPr>
            <p:ph type="dt" sz="half" idx="2"/>
          </p:nvPr>
        </p:nvSpPr>
        <p:spPr>
          <a:xfrm>
            <a:off x="10611557" y="6381087"/>
            <a:ext cx="1275297" cy="476511"/>
          </a:xfrm>
          <a:prstGeom prst="rect">
            <a:avLst/>
          </a:prstGeom>
        </p:spPr>
        <p:txBody>
          <a:bodyPr vert="horz" lIns="91440" tIns="45720" rIns="91440" bIns="45720" rtlCol="0" anchor="ctr"/>
          <a:lstStyle>
            <a:lvl1pPr algn="r">
              <a:defRPr sz="1600">
                <a:solidFill>
                  <a:srgbClr val="000000"/>
                </a:solidFill>
                <a:latin typeface="Arial"/>
                <a:cs typeface="Arial"/>
              </a:defRPr>
            </a:lvl1pPr>
          </a:lstStyle>
          <a:p>
            <a:fld id="{B61BEF0D-F0BB-DE4B-95CE-6DB70DBA9567}" type="datetimeFigureOut">
              <a:rPr lang="en-US" smtClean="0"/>
              <a:pPr/>
              <a:t>1/26/2021</a:t>
            </a:fld>
            <a:endParaRPr lang="en-US" dirty="0"/>
          </a:p>
        </p:txBody>
      </p:sp>
      <p:sp>
        <p:nvSpPr>
          <p:cNvPr id="15" name="Foliennummernplatzhalter 5"/>
          <p:cNvSpPr>
            <a:spLocks noGrp="1"/>
          </p:cNvSpPr>
          <p:nvPr>
            <p:ph type="sldNum" sz="quarter" idx="4"/>
          </p:nvPr>
        </p:nvSpPr>
        <p:spPr>
          <a:xfrm>
            <a:off x="10435581" y="6174548"/>
            <a:ext cx="1435145" cy="445221"/>
          </a:xfrm>
          <a:prstGeom prst="rect">
            <a:avLst/>
          </a:prstGeom>
        </p:spPr>
        <p:txBody>
          <a:bodyPr/>
          <a:lstStyle>
            <a:lvl1pPr algn="r">
              <a:defRPr sz="1600" b="1">
                <a:latin typeface="Arial"/>
                <a:cs typeface="Arial"/>
              </a:defRPr>
            </a:lvl1p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0799619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Vollbild mit Bildunterschrift">
    <p:spTree>
      <p:nvGrpSpPr>
        <p:cNvPr id="1" name=""/>
        <p:cNvGrpSpPr/>
        <p:nvPr/>
      </p:nvGrpSpPr>
      <p:grpSpPr>
        <a:xfrm>
          <a:off x="0" y="0"/>
          <a:ext cx="0" cy="0"/>
          <a:chOff x="0" y="0"/>
          <a:chExt cx="0" cy="0"/>
        </a:xfrm>
      </p:grpSpPr>
      <p:sp>
        <p:nvSpPr>
          <p:cNvPr id="6" name="Inhaltsplatzhalter 2"/>
          <p:cNvSpPr>
            <a:spLocks noGrp="1"/>
          </p:cNvSpPr>
          <p:nvPr>
            <p:ph idx="10" hasCustomPrompt="1"/>
          </p:nvPr>
        </p:nvSpPr>
        <p:spPr>
          <a:xfrm>
            <a:off x="332408" y="5512588"/>
            <a:ext cx="11859592" cy="448457"/>
          </a:xfrm>
        </p:spPr>
        <p:txBody>
          <a:bodyPr>
            <a:noAutofit/>
          </a:bodyPr>
          <a:lstStyle>
            <a:lvl1pPr marL="0" indent="0">
              <a:buFont typeface="+mj-lt"/>
              <a:buNone/>
              <a:defRPr sz="2400" b="1" baseline="0"/>
            </a:lvl1pPr>
            <a:lvl5pPr>
              <a:defRPr sz="2400"/>
            </a:lvl5pPr>
          </a:lstStyle>
          <a:p>
            <a:pPr lvl="0"/>
            <a:r>
              <a:rPr lang="de-DE" dirty="0"/>
              <a:t>Bildunterschrift</a:t>
            </a:r>
          </a:p>
        </p:txBody>
      </p:sp>
      <p:sp>
        <p:nvSpPr>
          <p:cNvPr id="10" name="Bildplatzhalter 3"/>
          <p:cNvSpPr>
            <a:spLocks noGrp="1"/>
          </p:cNvSpPr>
          <p:nvPr>
            <p:ph type="pic" sz="quarter" idx="18" hasCustomPrompt="1"/>
          </p:nvPr>
        </p:nvSpPr>
        <p:spPr>
          <a:xfrm>
            <a:off x="0" y="1"/>
            <a:ext cx="12192000" cy="5406932"/>
          </a:xfrm>
        </p:spPr>
        <p:txBody>
          <a:bodyPr/>
          <a:lstStyle>
            <a:lvl1pPr marL="0" marR="0" indent="0" algn="l" defTabSz="609585" rtl="0" eaLnBrk="1" fontAlgn="auto" latinLnBrk="0" hangingPunct="1">
              <a:lnSpc>
                <a:spcPct val="100000"/>
              </a:lnSpc>
              <a:spcBef>
                <a:spcPct val="20000"/>
              </a:spcBef>
              <a:spcAft>
                <a:spcPts val="0"/>
              </a:spcAft>
              <a:buClrTx/>
              <a:buSzTx/>
              <a:buFont typeface="Arial"/>
              <a:buNone/>
              <a:tabLst/>
              <a:defRPr sz="3733"/>
            </a:lvl1pPr>
          </a:lstStyle>
          <a:p>
            <a:pPr lvl="0"/>
            <a:r>
              <a:rPr lang="de-DE" dirty="0"/>
              <a:t>Hier Bild einfügen</a:t>
            </a:r>
          </a:p>
          <a:p>
            <a:endParaRPr lang="de-DE" dirty="0"/>
          </a:p>
        </p:txBody>
      </p:sp>
      <p:sp>
        <p:nvSpPr>
          <p:cNvPr id="11" name="Fußzeilenplatzhalter 4"/>
          <p:cNvSpPr>
            <a:spLocks noGrp="1"/>
          </p:cNvSpPr>
          <p:nvPr>
            <p:ph type="ftr" sz="quarter" idx="3"/>
          </p:nvPr>
        </p:nvSpPr>
        <p:spPr>
          <a:xfrm>
            <a:off x="3753557" y="6276255"/>
            <a:ext cx="6485919" cy="431999"/>
          </a:xfrm>
          <a:prstGeom prst="rect">
            <a:avLst/>
          </a:prstGeom>
        </p:spPr>
        <p:txBody>
          <a:bodyPr vert="horz" lIns="91440" tIns="45720" rIns="91440" bIns="45720" rtlCol="0" anchor="ctr"/>
          <a:lstStyle>
            <a:lvl1pPr algn="ctr">
              <a:lnSpc>
                <a:spcPct val="100000"/>
              </a:lnSpc>
              <a:defRPr sz="1600" b="1">
                <a:solidFill>
                  <a:srgbClr val="000000"/>
                </a:solidFill>
                <a:latin typeface="Arial"/>
                <a:cs typeface="Arial"/>
              </a:defRPr>
            </a:lvl1pPr>
          </a:lstStyle>
          <a:p>
            <a:endParaRPr lang="en-US" dirty="0"/>
          </a:p>
        </p:txBody>
      </p:sp>
      <p:sp>
        <p:nvSpPr>
          <p:cNvPr id="14" name="Rechteck 13"/>
          <p:cNvSpPr/>
          <p:nvPr/>
        </p:nvSpPr>
        <p:spPr>
          <a:xfrm>
            <a:off x="332409" y="6188065"/>
            <a:ext cx="3715481" cy="584775"/>
          </a:xfrm>
          <a:prstGeom prst="rect">
            <a:avLst/>
          </a:prstGeom>
        </p:spPr>
        <p:txBody>
          <a:bodyPr wrap="square">
            <a:spAutoFit/>
          </a:bodyPr>
          <a:lstStyle/>
          <a:p>
            <a:r>
              <a:rPr lang="en-GB" sz="1600" b="1" dirty="0" err="1">
                <a:solidFill>
                  <a:schemeClr val="accent1"/>
                </a:solidFill>
                <a:latin typeface="Arial"/>
                <a:cs typeface="Arial"/>
              </a:rPr>
              <a:t>Hochschule</a:t>
            </a:r>
            <a:r>
              <a:rPr lang="en-GB" sz="1600" b="1" dirty="0">
                <a:solidFill>
                  <a:schemeClr val="accent1"/>
                </a:solidFill>
                <a:latin typeface="Arial"/>
                <a:cs typeface="Arial"/>
              </a:rPr>
              <a:t> Düsseldorf</a:t>
            </a:r>
          </a:p>
          <a:p>
            <a:r>
              <a:rPr lang="en-GB" sz="1600" dirty="0">
                <a:solidFill>
                  <a:schemeClr val="accent1"/>
                </a:solidFill>
                <a:latin typeface="Arial"/>
                <a:cs typeface="Arial"/>
              </a:rPr>
              <a:t>University of Applied Sciences</a:t>
            </a:r>
            <a:endParaRPr lang="de-DE" sz="1600" dirty="0">
              <a:solidFill>
                <a:schemeClr val="accent1"/>
              </a:solidFill>
              <a:latin typeface="Arial"/>
              <a:cs typeface="Arial"/>
            </a:endParaRPr>
          </a:p>
        </p:txBody>
      </p:sp>
      <p:sp>
        <p:nvSpPr>
          <p:cNvPr id="15" name="Datumsplatzhalter 3"/>
          <p:cNvSpPr>
            <a:spLocks noGrp="1"/>
          </p:cNvSpPr>
          <p:nvPr>
            <p:ph type="dt" sz="half" idx="2"/>
          </p:nvPr>
        </p:nvSpPr>
        <p:spPr>
          <a:xfrm>
            <a:off x="10611557" y="6381087"/>
            <a:ext cx="1275297" cy="476511"/>
          </a:xfrm>
          <a:prstGeom prst="rect">
            <a:avLst/>
          </a:prstGeom>
        </p:spPr>
        <p:txBody>
          <a:bodyPr vert="horz" lIns="91440" tIns="45720" rIns="91440" bIns="45720" rtlCol="0" anchor="ctr"/>
          <a:lstStyle>
            <a:lvl1pPr algn="r">
              <a:defRPr sz="1600">
                <a:solidFill>
                  <a:srgbClr val="000000"/>
                </a:solidFill>
                <a:latin typeface="Arial"/>
                <a:cs typeface="Arial"/>
              </a:defRPr>
            </a:lvl1pPr>
          </a:lstStyle>
          <a:p>
            <a:fld id="{B61BEF0D-F0BB-DE4B-95CE-6DB70DBA9567}" type="datetimeFigureOut">
              <a:rPr lang="en-US" smtClean="0"/>
              <a:pPr/>
              <a:t>1/26/2021</a:t>
            </a:fld>
            <a:endParaRPr lang="en-US" dirty="0"/>
          </a:p>
        </p:txBody>
      </p:sp>
      <p:sp>
        <p:nvSpPr>
          <p:cNvPr id="16" name="Foliennummernplatzhalter 5"/>
          <p:cNvSpPr>
            <a:spLocks noGrp="1"/>
          </p:cNvSpPr>
          <p:nvPr>
            <p:ph type="sldNum" sz="quarter" idx="4"/>
          </p:nvPr>
        </p:nvSpPr>
        <p:spPr>
          <a:xfrm>
            <a:off x="10435581" y="6174548"/>
            <a:ext cx="1435145" cy="445221"/>
          </a:xfrm>
          <a:prstGeom prst="rect">
            <a:avLst/>
          </a:prstGeom>
        </p:spPr>
        <p:txBody>
          <a:bodyPr/>
          <a:lstStyle>
            <a:lvl1pPr algn="r">
              <a:defRPr sz="1600" b="1">
                <a:latin typeface="Arial"/>
                <a:cs typeface="Arial"/>
              </a:defRPr>
            </a:lvl1p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870796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p:cSld name="Diagramm ganze Folie">
    <p:spTree>
      <p:nvGrpSpPr>
        <p:cNvPr id="1" name=""/>
        <p:cNvGrpSpPr/>
        <p:nvPr/>
      </p:nvGrpSpPr>
      <p:grpSpPr>
        <a:xfrm>
          <a:off x="0" y="0"/>
          <a:ext cx="0" cy="0"/>
          <a:chOff x="0" y="0"/>
          <a:chExt cx="0" cy="0"/>
        </a:xfrm>
      </p:grpSpPr>
      <p:sp>
        <p:nvSpPr>
          <p:cNvPr id="11" name="Diagrammplatzhalter 6"/>
          <p:cNvSpPr>
            <a:spLocks noGrp="1"/>
          </p:cNvSpPr>
          <p:nvPr>
            <p:ph type="chart" sz="quarter" idx="14"/>
          </p:nvPr>
        </p:nvSpPr>
        <p:spPr>
          <a:xfrm>
            <a:off x="322999" y="1417639"/>
            <a:ext cx="11546003" cy="4638396"/>
          </a:xfrm>
        </p:spPr>
        <p:txBody>
          <a:bodyPr>
            <a:noAutofit/>
          </a:bodyPr>
          <a:lstStyle>
            <a:lvl1pPr marL="457189" indent="-457189">
              <a:buFont typeface="Symbol" charset="2"/>
              <a:buChar char="-"/>
              <a:defRPr sz="3733"/>
            </a:lvl1pPr>
          </a:lstStyle>
          <a:p>
            <a:r>
              <a:rPr lang="de-DE"/>
              <a:t>Diagramm durch Klicken auf Symbol hinzufügen</a:t>
            </a:r>
            <a:endParaRPr lang="de-DE" dirty="0"/>
          </a:p>
        </p:txBody>
      </p:sp>
      <p:sp>
        <p:nvSpPr>
          <p:cNvPr id="10" name="Fußzeilenplatzhalter 4"/>
          <p:cNvSpPr>
            <a:spLocks noGrp="1"/>
          </p:cNvSpPr>
          <p:nvPr>
            <p:ph type="ftr" sz="quarter" idx="3"/>
          </p:nvPr>
        </p:nvSpPr>
        <p:spPr>
          <a:xfrm>
            <a:off x="3753557" y="6276255"/>
            <a:ext cx="6485919" cy="431999"/>
          </a:xfrm>
          <a:prstGeom prst="rect">
            <a:avLst/>
          </a:prstGeom>
        </p:spPr>
        <p:txBody>
          <a:bodyPr vert="horz" lIns="91440" tIns="45720" rIns="91440" bIns="45720" rtlCol="0" anchor="ctr"/>
          <a:lstStyle>
            <a:lvl1pPr algn="ctr">
              <a:lnSpc>
                <a:spcPct val="100000"/>
              </a:lnSpc>
              <a:defRPr sz="1600" b="1">
                <a:solidFill>
                  <a:srgbClr val="000000"/>
                </a:solidFill>
                <a:latin typeface="Arial"/>
                <a:cs typeface="Arial"/>
              </a:defRPr>
            </a:lvl1pPr>
          </a:lstStyle>
          <a:p>
            <a:endParaRPr lang="en-US" dirty="0"/>
          </a:p>
        </p:txBody>
      </p:sp>
      <p:sp>
        <p:nvSpPr>
          <p:cNvPr id="13" name="Titel 1"/>
          <p:cNvSpPr>
            <a:spLocks noGrp="1"/>
          </p:cNvSpPr>
          <p:nvPr>
            <p:ph type="title"/>
          </p:nvPr>
        </p:nvSpPr>
        <p:spPr>
          <a:xfrm>
            <a:off x="322999" y="197556"/>
            <a:ext cx="11546003" cy="1098107"/>
          </a:xfrm>
        </p:spPr>
        <p:txBody>
          <a:bodyPr/>
          <a:lstStyle>
            <a:lvl1pPr>
              <a:defRPr sz="4667" baseline="0"/>
            </a:lvl1pPr>
          </a:lstStyle>
          <a:p>
            <a:r>
              <a:rPr lang="de-DE"/>
              <a:t>Titelmasterformat durch Klicken bearbeiten</a:t>
            </a:r>
            <a:endParaRPr lang="de-DE" dirty="0"/>
          </a:p>
        </p:txBody>
      </p:sp>
      <p:sp>
        <p:nvSpPr>
          <p:cNvPr id="15" name="Rechteck 14"/>
          <p:cNvSpPr/>
          <p:nvPr/>
        </p:nvSpPr>
        <p:spPr>
          <a:xfrm>
            <a:off x="332409" y="6188065"/>
            <a:ext cx="3715481" cy="584775"/>
          </a:xfrm>
          <a:prstGeom prst="rect">
            <a:avLst/>
          </a:prstGeom>
        </p:spPr>
        <p:txBody>
          <a:bodyPr wrap="square">
            <a:spAutoFit/>
          </a:bodyPr>
          <a:lstStyle/>
          <a:p>
            <a:r>
              <a:rPr lang="en-GB" sz="1600" b="1" dirty="0" err="1">
                <a:solidFill>
                  <a:schemeClr val="accent1"/>
                </a:solidFill>
                <a:latin typeface="Arial"/>
                <a:cs typeface="Arial"/>
              </a:rPr>
              <a:t>Hochschule</a:t>
            </a:r>
            <a:r>
              <a:rPr lang="en-GB" sz="1600" b="1" dirty="0">
                <a:solidFill>
                  <a:schemeClr val="accent1"/>
                </a:solidFill>
                <a:latin typeface="Arial"/>
                <a:cs typeface="Arial"/>
              </a:rPr>
              <a:t> Düsseldorf</a:t>
            </a:r>
          </a:p>
          <a:p>
            <a:r>
              <a:rPr lang="en-GB" sz="1600" dirty="0">
                <a:solidFill>
                  <a:schemeClr val="accent1"/>
                </a:solidFill>
                <a:latin typeface="Arial"/>
                <a:cs typeface="Arial"/>
              </a:rPr>
              <a:t>University of Applied Sciences</a:t>
            </a:r>
            <a:endParaRPr lang="de-DE" sz="1600" dirty="0">
              <a:solidFill>
                <a:schemeClr val="accent1"/>
              </a:solidFill>
              <a:latin typeface="Arial"/>
              <a:cs typeface="Arial"/>
            </a:endParaRPr>
          </a:p>
        </p:txBody>
      </p:sp>
      <p:sp>
        <p:nvSpPr>
          <p:cNvPr id="16" name="Datumsplatzhalter 3"/>
          <p:cNvSpPr>
            <a:spLocks noGrp="1"/>
          </p:cNvSpPr>
          <p:nvPr>
            <p:ph type="dt" sz="half" idx="2"/>
          </p:nvPr>
        </p:nvSpPr>
        <p:spPr>
          <a:xfrm>
            <a:off x="10611557" y="6381087"/>
            <a:ext cx="1275297" cy="476511"/>
          </a:xfrm>
          <a:prstGeom prst="rect">
            <a:avLst/>
          </a:prstGeom>
        </p:spPr>
        <p:txBody>
          <a:bodyPr vert="horz" lIns="91440" tIns="45720" rIns="91440" bIns="45720" rtlCol="0" anchor="ctr"/>
          <a:lstStyle>
            <a:lvl1pPr algn="r">
              <a:defRPr sz="1600">
                <a:solidFill>
                  <a:srgbClr val="000000"/>
                </a:solidFill>
                <a:latin typeface="Arial"/>
                <a:cs typeface="Arial"/>
              </a:defRPr>
            </a:lvl1pPr>
          </a:lstStyle>
          <a:p>
            <a:fld id="{B61BEF0D-F0BB-DE4B-95CE-6DB70DBA9567}" type="datetimeFigureOut">
              <a:rPr lang="en-US" smtClean="0"/>
              <a:pPr/>
              <a:t>1/26/2021</a:t>
            </a:fld>
            <a:endParaRPr lang="en-US" dirty="0"/>
          </a:p>
        </p:txBody>
      </p:sp>
      <p:sp>
        <p:nvSpPr>
          <p:cNvPr id="17" name="Foliennummernplatzhalter 5"/>
          <p:cNvSpPr>
            <a:spLocks noGrp="1"/>
          </p:cNvSpPr>
          <p:nvPr>
            <p:ph type="sldNum" sz="quarter" idx="4"/>
          </p:nvPr>
        </p:nvSpPr>
        <p:spPr>
          <a:xfrm>
            <a:off x="10435581" y="6174548"/>
            <a:ext cx="1435145" cy="445221"/>
          </a:xfrm>
          <a:prstGeom prst="rect">
            <a:avLst/>
          </a:prstGeom>
        </p:spPr>
        <p:txBody>
          <a:bodyPr/>
          <a:lstStyle>
            <a:lvl1pPr algn="r">
              <a:defRPr sz="1600" b="1">
                <a:latin typeface="Arial"/>
                <a:cs typeface="Arial"/>
              </a:defRPr>
            </a:lvl1p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177257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Abschlussfolie">
    <p:spTree>
      <p:nvGrpSpPr>
        <p:cNvPr id="1" name=""/>
        <p:cNvGrpSpPr/>
        <p:nvPr/>
      </p:nvGrpSpPr>
      <p:grpSpPr>
        <a:xfrm>
          <a:off x="0" y="0"/>
          <a:ext cx="0" cy="0"/>
          <a:chOff x="0" y="0"/>
          <a:chExt cx="0" cy="0"/>
        </a:xfrm>
      </p:grpSpPr>
      <p:sp>
        <p:nvSpPr>
          <p:cNvPr id="6" name="Titel 4"/>
          <p:cNvSpPr txBox="1">
            <a:spLocks/>
          </p:cNvSpPr>
          <p:nvPr/>
        </p:nvSpPr>
        <p:spPr>
          <a:xfrm>
            <a:off x="322999" y="160053"/>
            <a:ext cx="11546003" cy="6021969"/>
          </a:xfrm>
          <a:prstGeom prst="rect">
            <a:avLst/>
          </a:prstGeom>
        </p:spPr>
        <p:txBody>
          <a:bodyPr vert="horz" lIns="121920" tIns="60960" rIns="121920" bIns="60960" rtlCol="0" anchor="t">
            <a:noAutofit/>
          </a:bodyPr>
          <a:lstStyle>
            <a:lvl1pPr algn="l" defTabSz="457200" rtl="0" eaLnBrk="1" latinLnBrk="0" hangingPunct="1">
              <a:lnSpc>
                <a:spcPct val="100000"/>
              </a:lnSpc>
              <a:spcBef>
                <a:spcPct val="0"/>
              </a:spcBef>
              <a:buNone/>
              <a:defRPr sz="3500" kern="1200">
                <a:solidFill>
                  <a:schemeClr val="tx1"/>
                </a:solidFill>
                <a:latin typeface="HSD Sans"/>
                <a:ea typeface="+mj-ea"/>
                <a:cs typeface="HSD Sans"/>
              </a:defRPr>
            </a:lvl1pPr>
          </a:lstStyle>
          <a:p>
            <a:pPr>
              <a:lnSpc>
                <a:spcPct val="80000"/>
              </a:lnSpc>
            </a:pPr>
            <a:r>
              <a:rPr lang="de-DE" sz="20000" dirty="0">
                <a:latin typeface="HSD Sans Maschinenbau"/>
                <a:cs typeface="HSD Sans Maschinenbau"/>
              </a:rPr>
              <a:t>e</a:t>
            </a:r>
            <a:r>
              <a:rPr lang="de-DE" sz="20000" dirty="0"/>
              <a:t>n</a:t>
            </a:r>
            <a:r>
              <a:rPr lang="de-DE" sz="20000" dirty="0">
                <a:latin typeface="HSD Sans Design"/>
                <a:cs typeface="HSD Sans Design"/>
              </a:rPr>
              <a:t>d</a:t>
            </a:r>
            <a:r>
              <a:rPr lang="de-DE" sz="20000" dirty="0"/>
              <a:t>e</a:t>
            </a:r>
          </a:p>
        </p:txBody>
      </p:sp>
    </p:spTree>
    <p:extLst>
      <p:ext uri="{BB962C8B-B14F-4D97-AF65-F5344CB8AC3E}">
        <p14:creationId xmlns:p14="http://schemas.microsoft.com/office/powerpoint/2010/main" val="408283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grpId="0" nodeType="clickEffect">
                                  <p:stCondLst>
                                    <p:cond delay="0"/>
                                  </p:stCondLst>
                                  <p:iterate type="lt">
                                    <p:tmPct val="50000"/>
                                  </p:iterate>
                                  <p:childTnLst>
                                    <p:set>
                                      <p:cBhvr>
                                        <p:cTn id="6" dur="1" fill="hold">
                                          <p:stCondLst>
                                            <p:cond delay="0"/>
                                          </p:stCondLst>
                                        </p:cTn>
                                        <p:tgtEl>
                                          <p:spTgt spid="6"/>
                                        </p:tgtEl>
                                        <p:attrNameLst>
                                          <p:attrName>style.visibility</p:attrName>
                                        </p:attrNameLst>
                                      </p:cBhvr>
                                      <p:to>
                                        <p:strVal val="visible"/>
                                      </p:to>
                                    </p:set>
                                    <p:set>
                                      <p:cBhvr>
                                        <p:cTn id="7" dur="455" fill="hold">
                                          <p:stCondLst>
                                            <p:cond delay="0"/>
                                          </p:stCondLst>
                                        </p:cTn>
                                        <p:tgtEl>
                                          <p:spTgt spid="6"/>
                                        </p:tgtEl>
                                        <p:attrNameLst>
                                          <p:attrName>style.rotation</p:attrName>
                                        </p:attrNameLst>
                                      </p:cBhvr>
                                      <p:to>
                                        <p:strVal val="-45.0"/>
                                      </p:to>
                                    </p:set>
                                    <p:anim calcmode="lin" valueType="num">
                                      <p:cBhvr>
                                        <p:cTn id="8" dur="455" fill="hold">
                                          <p:stCondLst>
                                            <p:cond delay="455"/>
                                          </p:stCondLst>
                                        </p:cTn>
                                        <p:tgtEl>
                                          <p:spTgt spid="6"/>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6"/>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6"/>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6"/>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de-DE"/>
              <a:t>Titelmasterformat durch Klicken bearbeiten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a:xfrm>
            <a:off x="10611557" y="6405935"/>
            <a:ext cx="1275297" cy="476511"/>
          </a:xfrm>
          <a:prstGeom prst="rect">
            <a:avLst/>
          </a:prstGeom>
        </p:spPr>
        <p:txBody>
          <a:bodyPr/>
          <a:lstStyle/>
          <a:p>
            <a:fld id="{B61BEF0D-F0BB-DE4B-95CE-6DB70DBA9567}" type="datetimeFigureOut">
              <a:rPr lang="en-US" dirty="0"/>
              <a:pPr/>
              <a:t>1/26/2021</a:t>
            </a:fld>
            <a:endParaRPr lang="en-US" dirty="0"/>
          </a:p>
        </p:txBody>
      </p:sp>
      <p:sp>
        <p:nvSpPr>
          <p:cNvPr id="5" name="Footer Placeholder 4"/>
          <p:cNvSpPr>
            <a:spLocks noGrp="1"/>
          </p:cNvSpPr>
          <p:nvPr>
            <p:ph type="ftr" sz="quarter" idx="11"/>
          </p:nvPr>
        </p:nvSpPr>
        <p:spPr>
          <a:xfrm>
            <a:off x="3014662" y="6276255"/>
            <a:ext cx="7224813" cy="431999"/>
          </a:xfrm>
          <a:prstGeom prst="rect">
            <a:avLst/>
          </a:prstGeom>
        </p:spPr>
        <p:txBody>
          <a:bodyPr/>
          <a:lstStyle/>
          <a:p>
            <a:endParaRPr lang="en-US" dirty="0"/>
          </a:p>
        </p:txBody>
      </p:sp>
      <p:sp>
        <p:nvSpPr>
          <p:cNvPr id="6" name="Slide Number Placeholder 5"/>
          <p:cNvSpPr>
            <a:spLocks noGrp="1"/>
          </p:cNvSpPr>
          <p:nvPr>
            <p:ph type="sldNum" sz="quarter" idx="12"/>
          </p:nvPr>
        </p:nvSpPr>
        <p:spPr>
          <a:xfrm>
            <a:off x="10435581" y="6149700"/>
            <a:ext cx="1435145" cy="445221"/>
          </a:xfrm>
          <a:prstGeom prst="rect">
            <a:avLst/>
          </a:prstGeom>
        </p:spPr>
        <p:txBody>
          <a:bodyPr/>
          <a:lstStyle/>
          <a:p>
            <a:fld id="{D57F1E4F-1CFF-5643-939E-217C01CDF565}" type="slidenum">
              <a:rPr lang="en-US" dirty="0"/>
              <a:pPr/>
              <a:t>‹Nr.›</a:t>
            </a:fld>
            <a:endParaRPr lang="en-US" dirty="0"/>
          </a:p>
        </p:txBody>
      </p:sp>
    </p:spTree>
    <p:extLst>
      <p:ext uri="{BB962C8B-B14F-4D97-AF65-F5344CB8AC3E}">
        <p14:creationId xmlns:p14="http://schemas.microsoft.com/office/powerpoint/2010/main" val="3222083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Referent/in">
    <p:spTree>
      <p:nvGrpSpPr>
        <p:cNvPr id="1" name=""/>
        <p:cNvGrpSpPr/>
        <p:nvPr/>
      </p:nvGrpSpPr>
      <p:grpSpPr>
        <a:xfrm>
          <a:off x="0" y="0"/>
          <a:ext cx="0" cy="0"/>
          <a:chOff x="0" y="0"/>
          <a:chExt cx="0" cy="0"/>
        </a:xfrm>
      </p:grpSpPr>
      <p:sp>
        <p:nvSpPr>
          <p:cNvPr id="2" name="Titel 1"/>
          <p:cNvSpPr>
            <a:spLocks noGrp="1"/>
          </p:cNvSpPr>
          <p:nvPr>
            <p:ph type="ctrTitle" hasCustomPrompt="1"/>
          </p:nvPr>
        </p:nvSpPr>
        <p:spPr>
          <a:xfrm>
            <a:off x="344719" y="278956"/>
            <a:ext cx="11534072" cy="712853"/>
          </a:xfrm>
        </p:spPr>
        <p:txBody>
          <a:bodyPr lIns="0" tIns="0" rIns="0" bIns="0"/>
          <a:lstStyle/>
          <a:p>
            <a:r>
              <a:rPr lang="de-DE" dirty="0"/>
              <a:t>Vortragsthema</a:t>
            </a:r>
          </a:p>
        </p:txBody>
      </p:sp>
      <p:sp>
        <p:nvSpPr>
          <p:cNvPr id="3" name="Untertitel 2"/>
          <p:cNvSpPr>
            <a:spLocks noGrp="1"/>
          </p:cNvSpPr>
          <p:nvPr>
            <p:ph type="subTitle" idx="1" hasCustomPrompt="1"/>
          </p:nvPr>
        </p:nvSpPr>
        <p:spPr>
          <a:xfrm>
            <a:off x="344719" y="2723397"/>
            <a:ext cx="11534071" cy="485873"/>
          </a:xfrm>
        </p:spPr>
        <p:txBody>
          <a:bodyPr lIns="0" tIns="0" rIns="0" bIns="0">
            <a:noAutofit/>
          </a:bodyPr>
          <a:lstStyle>
            <a:lvl1pPr marL="0" indent="0" algn="l">
              <a:buNone/>
              <a:defRPr sz="3200" b="1" baseline="0">
                <a:solidFill>
                  <a:schemeClr val="tx1"/>
                </a:solidFill>
              </a:defRPr>
            </a:lvl1pPr>
            <a:lvl2pPr marL="609585" indent="0" algn="ctr">
              <a:buNone/>
              <a:defRPr>
                <a:solidFill>
                  <a:schemeClr val="tx1">
                    <a:tint val="75000"/>
                  </a:schemeClr>
                </a:solidFill>
              </a:defRPr>
            </a:lvl2pPr>
            <a:lvl3pPr marL="1219170" indent="0" algn="ctr">
              <a:buNone/>
              <a:defRPr>
                <a:solidFill>
                  <a:schemeClr val="tx1">
                    <a:tint val="75000"/>
                  </a:schemeClr>
                </a:solidFill>
              </a:defRPr>
            </a:lvl3pPr>
            <a:lvl4pPr marL="1828754" indent="0" algn="ctr">
              <a:buNone/>
              <a:defRPr>
                <a:solidFill>
                  <a:schemeClr val="tx1">
                    <a:tint val="75000"/>
                  </a:schemeClr>
                </a:solidFill>
              </a:defRPr>
            </a:lvl4pPr>
            <a:lvl5pPr marL="2438339" indent="0" algn="ctr">
              <a:buNone/>
              <a:defRPr>
                <a:solidFill>
                  <a:schemeClr val="tx1">
                    <a:tint val="75000"/>
                  </a:schemeClr>
                </a:solidFill>
              </a:defRPr>
            </a:lvl5pPr>
            <a:lvl6pPr marL="3047924" indent="0" algn="ctr">
              <a:buNone/>
              <a:defRPr>
                <a:solidFill>
                  <a:schemeClr val="tx1">
                    <a:tint val="75000"/>
                  </a:schemeClr>
                </a:solidFill>
              </a:defRPr>
            </a:lvl6pPr>
            <a:lvl7pPr marL="3657509" indent="0" algn="ctr">
              <a:buNone/>
              <a:defRPr>
                <a:solidFill>
                  <a:schemeClr val="tx1">
                    <a:tint val="75000"/>
                  </a:schemeClr>
                </a:solidFill>
              </a:defRPr>
            </a:lvl7pPr>
            <a:lvl8pPr marL="4267093" indent="0" algn="ctr">
              <a:buNone/>
              <a:defRPr>
                <a:solidFill>
                  <a:schemeClr val="tx1">
                    <a:tint val="75000"/>
                  </a:schemeClr>
                </a:solidFill>
              </a:defRPr>
            </a:lvl8pPr>
            <a:lvl9pPr marL="4876678" indent="0" algn="ctr">
              <a:buNone/>
              <a:defRPr>
                <a:solidFill>
                  <a:schemeClr val="tx1">
                    <a:tint val="75000"/>
                  </a:schemeClr>
                </a:solidFill>
              </a:defRPr>
            </a:lvl9pPr>
          </a:lstStyle>
          <a:p>
            <a:r>
              <a:rPr lang="de-DE" dirty="0"/>
              <a:t>Name Referent/in</a:t>
            </a:r>
          </a:p>
        </p:txBody>
      </p:sp>
      <p:sp>
        <p:nvSpPr>
          <p:cNvPr id="9" name="Fußzeilenplatzhalter 4"/>
          <p:cNvSpPr>
            <a:spLocks noGrp="1"/>
          </p:cNvSpPr>
          <p:nvPr>
            <p:ph type="ftr" sz="quarter" idx="3"/>
          </p:nvPr>
        </p:nvSpPr>
        <p:spPr>
          <a:xfrm>
            <a:off x="3753557" y="6276255"/>
            <a:ext cx="6485919" cy="431999"/>
          </a:xfrm>
          <a:prstGeom prst="rect">
            <a:avLst/>
          </a:prstGeom>
        </p:spPr>
        <p:txBody>
          <a:bodyPr vert="horz" lIns="91440" tIns="45720" rIns="91440" bIns="45720" rtlCol="0" anchor="ctr"/>
          <a:lstStyle>
            <a:lvl1pPr algn="ctr">
              <a:lnSpc>
                <a:spcPct val="100000"/>
              </a:lnSpc>
              <a:defRPr sz="1600" b="1">
                <a:solidFill>
                  <a:srgbClr val="000000"/>
                </a:solidFill>
                <a:latin typeface="Arial"/>
                <a:cs typeface="Arial"/>
              </a:defRPr>
            </a:lvl1pPr>
          </a:lstStyle>
          <a:p>
            <a:endParaRPr lang="en-US" dirty="0"/>
          </a:p>
        </p:txBody>
      </p:sp>
      <p:sp>
        <p:nvSpPr>
          <p:cNvPr id="8" name="Datumsplatzhalter 3"/>
          <p:cNvSpPr>
            <a:spLocks noGrp="1"/>
          </p:cNvSpPr>
          <p:nvPr>
            <p:ph type="dt" sz="half" idx="2"/>
          </p:nvPr>
        </p:nvSpPr>
        <p:spPr>
          <a:xfrm>
            <a:off x="10611557" y="6381087"/>
            <a:ext cx="1275297" cy="476511"/>
          </a:xfrm>
          <a:prstGeom prst="rect">
            <a:avLst/>
          </a:prstGeom>
        </p:spPr>
        <p:txBody>
          <a:bodyPr vert="horz" lIns="91440" tIns="45720" rIns="91440" bIns="45720" rtlCol="0" anchor="ctr"/>
          <a:lstStyle>
            <a:lvl1pPr algn="r">
              <a:defRPr sz="1600">
                <a:solidFill>
                  <a:srgbClr val="000000"/>
                </a:solidFill>
                <a:latin typeface="Arial"/>
                <a:cs typeface="Arial"/>
              </a:defRPr>
            </a:lvl1pPr>
          </a:lstStyle>
          <a:p>
            <a:fld id="{B61BEF0D-F0BB-DE4B-95CE-6DB70DBA9567}" type="datetimeFigureOut">
              <a:rPr lang="en-US" smtClean="0"/>
              <a:pPr/>
              <a:t>1/26/2021</a:t>
            </a:fld>
            <a:endParaRPr lang="en-US" dirty="0"/>
          </a:p>
        </p:txBody>
      </p:sp>
      <p:sp>
        <p:nvSpPr>
          <p:cNvPr id="11" name="Foliennummernplatzhalter 5"/>
          <p:cNvSpPr>
            <a:spLocks noGrp="1"/>
          </p:cNvSpPr>
          <p:nvPr>
            <p:ph type="sldNum" sz="quarter" idx="4"/>
          </p:nvPr>
        </p:nvSpPr>
        <p:spPr>
          <a:xfrm>
            <a:off x="10435581" y="6174548"/>
            <a:ext cx="1435145" cy="445221"/>
          </a:xfrm>
          <a:prstGeom prst="rect">
            <a:avLst/>
          </a:prstGeom>
        </p:spPr>
        <p:txBody>
          <a:bodyPr/>
          <a:lstStyle>
            <a:lvl1pPr algn="r">
              <a:defRPr sz="1600" b="1">
                <a:latin typeface="Arial"/>
                <a:cs typeface="Arial"/>
              </a:defRPr>
            </a:lvl1p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40054893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Inhaltsverzeichnis">
    <p:spTree>
      <p:nvGrpSpPr>
        <p:cNvPr id="1" name=""/>
        <p:cNvGrpSpPr/>
        <p:nvPr/>
      </p:nvGrpSpPr>
      <p:grpSpPr>
        <a:xfrm>
          <a:off x="0" y="0"/>
          <a:ext cx="0" cy="0"/>
          <a:chOff x="0" y="0"/>
          <a:chExt cx="0" cy="0"/>
        </a:xfrm>
      </p:grpSpPr>
      <p:sp>
        <p:nvSpPr>
          <p:cNvPr id="3" name="Inhaltsplatzhalter 2"/>
          <p:cNvSpPr>
            <a:spLocks noGrp="1"/>
          </p:cNvSpPr>
          <p:nvPr>
            <p:ph idx="1" hasCustomPrompt="1"/>
          </p:nvPr>
        </p:nvSpPr>
        <p:spPr>
          <a:xfrm>
            <a:off x="322999" y="1417639"/>
            <a:ext cx="11546003" cy="4638396"/>
          </a:xfrm>
        </p:spPr>
        <p:txBody>
          <a:bodyPr>
            <a:noAutofit/>
          </a:bodyPr>
          <a:lstStyle>
            <a:lvl1pPr marL="685783" indent="-685783">
              <a:buFont typeface="+mj-lt"/>
              <a:buAutoNum type="arabicPeriod"/>
              <a:defRPr sz="3733" baseline="0"/>
            </a:lvl1pPr>
            <a:lvl5pPr>
              <a:defRPr sz="2400"/>
            </a:lvl5pPr>
          </a:lstStyle>
          <a:p>
            <a:pPr lvl="0"/>
            <a:r>
              <a:rPr lang="de-DE" dirty="0"/>
              <a:t>Aufzählung</a:t>
            </a:r>
          </a:p>
        </p:txBody>
      </p:sp>
      <p:sp>
        <p:nvSpPr>
          <p:cNvPr id="10" name="Fußzeilenplatzhalter 4"/>
          <p:cNvSpPr>
            <a:spLocks noGrp="1"/>
          </p:cNvSpPr>
          <p:nvPr>
            <p:ph type="ftr" sz="quarter" idx="3"/>
          </p:nvPr>
        </p:nvSpPr>
        <p:spPr>
          <a:xfrm>
            <a:off x="3753557" y="6276255"/>
            <a:ext cx="6485919" cy="431999"/>
          </a:xfrm>
          <a:prstGeom prst="rect">
            <a:avLst/>
          </a:prstGeom>
        </p:spPr>
        <p:txBody>
          <a:bodyPr vert="horz" lIns="91440" tIns="45720" rIns="91440" bIns="45720" rtlCol="0" anchor="ctr"/>
          <a:lstStyle>
            <a:lvl1pPr algn="ctr">
              <a:lnSpc>
                <a:spcPct val="100000"/>
              </a:lnSpc>
              <a:defRPr sz="1600" b="1">
                <a:solidFill>
                  <a:srgbClr val="000000"/>
                </a:solidFill>
                <a:latin typeface="Arial"/>
                <a:cs typeface="Arial"/>
              </a:defRPr>
            </a:lvl1pPr>
          </a:lstStyle>
          <a:p>
            <a:endParaRPr lang="en-US" dirty="0"/>
          </a:p>
        </p:txBody>
      </p:sp>
      <p:sp>
        <p:nvSpPr>
          <p:cNvPr id="14" name="Rechteck 13"/>
          <p:cNvSpPr/>
          <p:nvPr/>
        </p:nvSpPr>
        <p:spPr>
          <a:xfrm>
            <a:off x="332409" y="6188065"/>
            <a:ext cx="3715481" cy="584775"/>
          </a:xfrm>
          <a:prstGeom prst="rect">
            <a:avLst/>
          </a:prstGeom>
        </p:spPr>
        <p:txBody>
          <a:bodyPr wrap="square">
            <a:spAutoFit/>
          </a:bodyPr>
          <a:lstStyle/>
          <a:p>
            <a:r>
              <a:rPr lang="en-GB" sz="1600" b="1" dirty="0" err="1">
                <a:solidFill>
                  <a:schemeClr val="accent1"/>
                </a:solidFill>
                <a:latin typeface="Arial"/>
                <a:cs typeface="Arial"/>
              </a:rPr>
              <a:t>Hochschule</a:t>
            </a:r>
            <a:r>
              <a:rPr lang="en-GB" sz="1600" b="1" dirty="0">
                <a:solidFill>
                  <a:schemeClr val="accent1"/>
                </a:solidFill>
                <a:latin typeface="Arial"/>
                <a:cs typeface="Arial"/>
              </a:rPr>
              <a:t> Düsseldorf</a:t>
            </a:r>
          </a:p>
          <a:p>
            <a:r>
              <a:rPr lang="en-GB" sz="1600" dirty="0">
                <a:solidFill>
                  <a:schemeClr val="accent1"/>
                </a:solidFill>
                <a:latin typeface="Arial"/>
                <a:cs typeface="Arial"/>
              </a:rPr>
              <a:t>University of Applied Sciences</a:t>
            </a:r>
            <a:endParaRPr lang="de-DE" sz="1600" dirty="0">
              <a:solidFill>
                <a:schemeClr val="accent1"/>
              </a:solidFill>
              <a:latin typeface="Arial"/>
              <a:cs typeface="Arial"/>
            </a:endParaRPr>
          </a:p>
        </p:txBody>
      </p:sp>
      <p:sp>
        <p:nvSpPr>
          <p:cNvPr id="15" name="Datumsplatzhalter 3"/>
          <p:cNvSpPr>
            <a:spLocks noGrp="1"/>
          </p:cNvSpPr>
          <p:nvPr>
            <p:ph type="dt" sz="half" idx="2"/>
          </p:nvPr>
        </p:nvSpPr>
        <p:spPr>
          <a:xfrm>
            <a:off x="10611557" y="6381087"/>
            <a:ext cx="1275297" cy="476511"/>
          </a:xfrm>
          <a:prstGeom prst="rect">
            <a:avLst/>
          </a:prstGeom>
        </p:spPr>
        <p:txBody>
          <a:bodyPr vert="horz" lIns="91440" tIns="45720" rIns="91440" bIns="45720" rtlCol="0" anchor="ctr"/>
          <a:lstStyle>
            <a:lvl1pPr algn="r">
              <a:defRPr sz="1600">
                <a:solidFill>
                  <a:srgbClr val="000000"/>
                </a:solidFill>
                <a:latin typeface="Arial"/>
                <a:cs typeface="Arial"/>
              </a:defRPr>
            </a:lvl1pPr>
          </a:lstStyle>
          <a:p>
            <a:fld id="{B61BEF0D-F0BB-DE4B-95CE-6DB70DBA9567}" type="datetimeFigureOut">
              <a:rPr lang="en-US" smtClean="0"/>
              <a:pPr/>
              <a:t>1/26/2021</a:t>
            </a:fld>
            <a:endParaRPr lang="en-US" dirty="0"/>
          </a:p>
        </p:txBody>
      </p:sp>
      <p:sp>
        <p:nvSpPr>
          <p:cNvPr id="16" name="Foliennummernplatzhalter 5"/>
          <p:cNvSpPr>
            <a:spLocks noGrp="1"/>
          </p:cNvSpPr>
          <p:nvPr>
            <p:ph type="sldNum" sz="quarter" idx="4"/>
          </p:nvPr>
        </p:nvSpPr>
        <p:spPr>
          <a:xfrm>
            <a:off x="10435581" y="6174548"/>
            <a:ext cx="1435145" cy="445221"/>
          </a:xfrm>
          <a:prstGeom prst="rect">
            <a:avLst/>
          </a:prstGeom>
        </p:spPr>
        <p:txBody>
          <a:bodyPr/>
          <a:lstStyle>
            <a:lvl1pPr algn="r">
              <a:defRPr sz="1600" b="1">
                <a:latin typeface="Arial"/>
                <a:cs typeface="Arial"/>
              </a:defRPr>
            </a:lvl1pPr>
          </a:lstStyle>
          <a:p>
            <a:fld id="{D57F1E4F-1CFF-5643-939E-217C01CDF565}" type="slidenum">
              <a:rPr lang="en-US" smtClean="0"/>
              <a:pPr/>
              <a:t>‹Nr.›</a:t>
            </a:fld>
            <a:endParaRPr lang="en-US" dirty="0"/>
          </a:p>
        </p:txBody>
      </p:sp>
      <p:sp>
        <p:nvSpPr>
          <p:cNvPr id="2" name="Textfeld 1"/>
          <p:cNvSpPr txBox="1"/>
          <p:nvPr/>
        </p:nvSpPr>
        <p:spPr>
          <a:xfrm>
            <a:off x="322999" y="213683"/>
            <a:ext cx="6305651" cy="810543"/>
          </a:xfrm>
          <a:prstGeom prst="rect">
            <a:avLst/>
          </a:prstGeom>
          <a:noFill/>
        </p:spPr>
        <p:txBody>
          <a:bodyPr wrap="square" rtlCol="0">
            <a:spAutoFit/>
          </a:bodyPr>
          <a:lstStyle/>
          <a:p>
            <a:r>
              <a:rPr lang="de-DE" sz="4667" dirty="0">
                <a:latin typeface="HSD Sans"/>
                <a:cs typeface="HSD Sans"/>
              </a:rPr>
              <a:t>Inhalt</a:t>
            </a:r>
          </a:p>
        </p:txBody>
      </p:sp>
    </p:spTree>
    <p:extLst>
      <p:ext uri="{BB962C8B-B14F-4D97-AF65-F5344CB8AC3E}">
        <p14:creationId xmlns:p14="http://schemas.microsoft.com/office/powerpoint/2010/main" val="40673899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tichpunkte">
    <p:spTree>
      <p:nvGrpSpPr>
        <p:cNvPr id="1" name=""/>
        <p:cNvGrpSpPr/>
        <p:nvPr/>
      </p:nvGrpSpPr>
      <p:grpSpPr>
        <a:xfrm>
          <a:off x="0" y="0"/>
          <a:ext cx="0" cy="0"/>
          <a:chOff x="0" y="0"/>
          <a:chExt cx="0" cy="0"/>
        </a:xfrm>
      </p:grpSpPr>
      <p:sp>
        <p:nvSpPr>
          <p:cNvPr id="3" name="Inhaltsplatzhalter 2"/>
          <p:cNvSpPr>
            <a:spLocks noGrp="1"/>
          </p:cNvSpPr>
          <p:nvPr>
            <p:ph idx="1" hasCustomPrompt="1"/>
          </p:nvPr>
        </p:nvSpPr>
        <p:spPr>
          <a:xfrm>
            <a:off x="322992" y="1417639"/>
            <a:ext cx="11546003" cy="4708525"/>
          </a:xfrm>
        </p:spPr>
        <p:txBody>
          <a:bodyPr/>
          <a:lstStyle>
            <a:lvl1pPr marL="457189" indent="-457189">
              <a:buFont typeface="Symbol" charset="2"/>
              <a:buChar char="-"/>
              <a:defRPr/>
            </a:lvl1pPr>
            <a:lvl2pPr marL="990575" indent="-380990">
              <a:buFont typeface="Wingdings" charset="2"/>
              <a:buChar char="§"/>
              <a:defRPr/>
            </a:lvl2pPr>
            <a:lvl4pPr marL="2133547" indent="-304792">
              <a:buFont typeface="Courier New"/>
              <a:buChar char="o"/>
              <a:defRPr/>
            </a:lvl4pPr>
            <a:lvl5pPr>
              <a:defRPr sz="2400"/>
            </a:lvl5pPr>
          </a:lstStyle>
          <a:p>
            <a:pPr lvl="0"/>
            <a:r>
              <a:rPr lang="de-DE" dirty="0"/>
              <a:t>Stichpunkte hier</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8" name="Fußzeilenplatzhalter 4"/>
          <p:cNvSpPr>
            <a:spLocks noGrp="1"/>
          </p:cNvSpPr>
          <p:nvPr>
            <p:ph type="ftr" sz="quarter" idx="3"/>
          </p:nvPr>
        </p:nvSpPr>
        <p:spPr>
          <a:xfrm>
            <a:off x="3753557" y="6276255"/>
            <a:ext cx="6485919" cy="431999"/>
          </a:xfrm>
          <a:prstGeom prst="rect">
            <a:avLst/>
          </a:prstGeom>
        </p:spPr>
        <p:txBody>
          <a:bodyPr vert="horz" lIns="91440" tIns="45720" rIns="91440" bIns="45720" rtlCol="0" anchor="ctr"/>
          <a:lstStyle>
            <a:lvl1pPr algn="ctr">
              <a:lnSpc>
                <a:spcPct val="100000"/>
              </a:lnSpc>
              <a:defRPr sz="1600" b="1">
                <a:solidFill>
                  <a:srgbClr val="000000"/>
                </a:solidFill>
                <a:latin typeface="Arial"/>
                <a:cs typeface="Arial"/>
              </a:defRPr>
            </a:lvl1pPr>
          </a:lstStyle>
          <a:p>
            <a:endParaRPr lang="en-US" dirty="0"/>
          </a:p>
        </p:txBody>
      </p:sp>
      <p:sp>
        <p:nvSpPr>
          <p:cNvPr id="12" name="Titelplatzhalter 1"/>
          <p:cNvSpPr>
            <a:spLocks noGrp="1"/>
          </p:cNvSpPr>
          <p:nvPr>
            <p:ph type="title"/>
          </p:nvPr>
        </p:nvSpPr>
        <p:spPr>
          <a:xfrm>
            <a:off x="322999" y="197556"/>
            <a:ext cx="11546003" cy="1098107"/>
          </a:xfrm>
          <a:prstGeom prst="rect">
            <a:avLst/>
          </a:prstGeom>
        </p:spPr>
        <p:txBody>
          <a:bodyPr vert="horz" lIns="91440" tIns="45720" rIns="91440" bIns="45720" rtlCol="0" anchor="t">
            <a:noAutofit/>
          </a:bodyPr>
          <a:lstStyle/>
          <a:p>
            <a:r>
              <a:rPr lang="de-DE"/>
              <a:t>Titelmasterformat durch Klicken bearbeiten</a:t>
            </a:r>
            <a:endParaRPr lang="de-DE" dirty="0"/>
          </a:p>
        </p:txBody>
      </p:sp>
      <p:sp>
        <p:nvSpPr>
          <p:cNvPr id="14" name="Rechteck 13"/>
          <p:cNvSpPr/>
          <p:nvPr/>
        </p:nvSpPr>
        <p:spPr>
          <a:xfrm>
            <a:off x="332409" y="6188065"/>
            <a:ext cx="3715481" cy="584775"/>
          </a:xfrm>
          <a:prstGeom prst="rect">
            <a:avLst/>
          </a:prstGeom>
        </p:spPr>
        <p:txBody>
          <a:bodyPr wrap="square">
            <a:spAutoFit/>
          </a:bodyPr>
          <a:lstStyle/>
          <a:p>
            <a:r>
              <a:rPr lang="en-GB" sz="1600" b="1" dirty="0" err="1">
                <a:solidFill>
                  <a:schemeClr val="accent1"/>
                </a:solidFill>
                <a:latin typeface="Arial"/>
                <a:cs typeface="Arial"/>
              </a:rPr>
              <a:t>Hochschule</a:t>
            </a:r>
            <a:r>
              <a:rPr lang="en-GB" sz="1600" b="1" dirty="0">
                <a:solidFill>
                  <a:schemeClr val="accent1"/>
                </a:solidFill>
                <a:latin typeface="Arial"/>
                <a:cs typeface="Arial"/>
              </a:rPr>
              <a:t> Düsseldorf</a:t>
            </a:r>
          </a:p>
          <a:p>
            <a:r>
              <a:rPr lang="en-GB" sz="1600" dirty="0">
                <a:solidFill>
                  <a:schemeClr val="accent1"/>
                </a:solidFill>
                <a:latin typeface="Arial"/>
                <a:cs typeface="Arial"/>
              </a:rPr>
              <a:t>University of Applied Sciences</a:t>
            </a:r>
            <a:endParaRPr lang="de-DE" sz="1600" dirty="0">
              <a:solidFill>
                <a:schemeClr val="accent1"/>
              </a:solidFill>
              <a:latin typeface="Arial"/>
              <a:cs typeface="Arial"/>
            </a:endParaRPr>
          </a:p>
        </p:txBody>
      </p:sp>
      <p:sp>
        <p:nvSpPr>
          <p:cNvPr id="15" name="Datumsplatzhalter 3"/>
          <p:cNvSpPr>
            <a:spLocks noGrp="1"/>
          </p:cNvSpPr>
          <p:nvPr>
            <p:ph type="dt" sz="half" idx="2"/>
          </p:nvPr>
        </p:nvSpPr>
        <p:spPr>
          <a:xfrm>
            <a:off x="10611557" y="6381087"/>
            <a:ext cx="1275297" cy="476511"/>
          </a:xfrm>
          <a:prstGeom prst="rect">
            <a:avLst/>
          </a:prstGeom>
        </p:spPr>
        <p:txBody>
          <a:bodyPr vert="horz" lIns="91440" tIns="45720" rIns="91440" bIns="45720" rtlCol="0" anchor="ctr"/>
          <a:lstStyle>
            <a:lvl1pPr algn="r">
              <a:defRPr sz="1600">
                <a:solidFill>
                  <a:srgbClr val="000000"/>
                </a:solidFill>
                <a:latin typeface="Arial"/>
                <a:cs typeface="Arial"/>
              </a:defRPr>
            </a:lvl1pPr>
          </a:lstStyle>
          <a:p>
            <a:fld id="{B61BEF0D-F0BB-DE4B-95CE-6DB70DBA9567}" type="datetimeFigureOut">
              <a:rPr lang="en-US" smtClean="0"/>
              <a:pPr/>
              <a:t>1/26/2021</a:t>
            </a:fld>
            <a:endParaRPr lang="en-US" dirty="0"/>
          </a:p>
        </p:txBody>
      </p:sp>
      <p:sp>
        <p:nvSpPr>
          <p:cNvPr id="16" name="Foliennummernplatzhalter 5"/>
          <p:cNvSpPr>
            <a:spLocks noGrp="1"/>
          </p:cNvSpPr>
          <p:nvPr>
            <p:ph type="sldNum" sz="quarter" idx="4"/>
          </p:nvPr>
        </p:nvSpPr>
        <p:spPr>
          <a:xfrm>
            <a:off x="10435581" y="6174548"/>
            <a:ext cx="1435145" cy="445221"/>
          </a:xfrm>
          <a:prstGeom prst="rect">
            <a:avLst/>
          </a:prstGeom>
        </p:spPr>
        <p:txBody>
          <a:bodyPr/>
          <a:lstStyle>
            <a:lvl1pPr algn="r">
              <a:defRPr sz="1600" b="1">
                <a:latin typeface="Arial"/>
                <a:cs typeface="Arial"/>
              </a:defRPr>
            </a:lvl1p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518380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Zwei Inhalte/Grafik rechts">
    <p:spTree>
      <p:nvGrpSpPr>
        <p:cNvPr id="1" name=""/>
        <p:cNvGrpSpPr/>
        <p:nvPr/>
      </p:nvGrpSpPr>
      <p:grpSpPr>
        <a:xfrm>
          <a:off x="0" y="0"/>
          <a:ext cx="0" cy="0"/>
          <a:chOff x="0" y="0"/>
          <a:chExt cx="0" cy="0"/>
        </a:xfrm>
      </p:grpSpPr>
      <p:sp>
        <p:nvSpPr>
          <p:cNvPr id="3" name="Inhaltsplatzhalter 2"/>
          <p:cNvSpPr>
            <a:spLocks noGrp="1"/>
          </p:cNvSpPr>
          <p:nvPr>
            <p:ph sz="half" idx="1" hasCustomPrompt="1"/>
          </p:nvPr>
        </p:nvSpPr>
        <p:spPr>
          <a:xfrm>
            <a:off x="323001" y="1417639"/>
            <a:ext cx="5456068" cy="4708525"/>
          </a:xfrm>
        </p:spPr>
        <p:txBody>
          <a:bodyPr/>
          <a:lstStyle>
            <a:lvl1pPr marL="457189" indent="-457189">
              <a:buFont typeface="Symbol" charset="2"/>
              <a:buChar char="-"/>
              <a:defRPr sz="3733"/>
            </a:lvl1pPr>
            <a:lvl2pPr marL="990575" indent="-380990">
              <a:buFont typeface="Wingdings" charset="2"/>
              <a:buChar char="§"/>
              <a:defRPr sz="3200"/>
            </a:lvl2pPr>
            <a:lvl3pPr>
              <a:defRPr sz="2667"/>
            </a:lvl3pPr>
            <a:lvl4pPr marL="2133547" indent="-304792">
              <a:buFont typeface="Courier New"/>
              <a:buChar char="o"/>
              <a:defRPr sz="2400"/>
            </a:lvl4pPr>
            <a:lvl5pPr>
              <a:defRPr sz="2400"/>
            </a:lvl5pPr>
            <a:lvl6pPr>
              <a:defRPr sz="2400"/>
            </a:lvl6pPr>
            <a:lvl7pPr>
              <a:defRPr sz="2400"/>
            </a:lvl7pPr>
            <a:lvl8pPr>
              <a:defRPr sz="2400"/>
            </a:lvl8pPr>
            <a:lvl9pPr>
              <a:defRPr sz="2400"/>
            </a:lvl9pPr>
          </a:lstStyle>
          <a:p>
            <a:pPr lvl="0"/>
            <a:r>
              <a:rPr lang="de-DE" dirty="0"/>
              <a:t>Stichpunkte hier</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Inhaltsplatzhalter 3"/>
          <p:cNvSpPr>
            <a:spLocks noGrp="1"/>
          </p:cNvSpPr>
          <p:nvPr>
            <p:ph sz="half" idx="2" hasCustomPrompt="1"/>
          </p:nvPr>
        </p:nvSpPr>
        <p:spPr>
          <a:xfrm>
            <a:off x="6471664" y="1417638"/>
            <a:ext cx="5384800" cy="4708527"/>
          </a:xfrm>
        </p:spPr>
        <p:txBody>
          <a:bodyPr/>
          <a:lstStyle>
            <a:lvl1pPr marL="457189" indent="-457189">
              <a:buFont typeface="Symbol" charset="2"/>
              <a:buChar char="-"/>
              <a:defRPr sz="3733" baseline="0"/>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de-DE" dirty="0"/>
              <a:t>Grafik/Bild/Tabelle hier</a:t>
            </a:r>
          </a:p>
        </p:txBody>
      </p:sp>
      <p:sp>
        <p:nvSpPr>
          <p:cNvPr id="8" name="Fußzeilenplatzhalter 4"/>
          <p:cNvSpPr>
            <a:spLocks noGrp="1"/>
          </p:cNvSpPr>
          <p:nvPr>
            <p:ph type="ftr" sz="quarter" idx="3"/>
          </p:nvPr>
        </p:nvSpPr>
        <p:spPr>
          <a:xfrm>
            <a:off x="3753557" y="6276255"/>
            <a:ext cx="6485919" cy="431999"/>
          </a:xfrm>
          <a:prstGeom prst="rect">
            <a:avLst/>
          </a:prstGeom>
        </p:spPr>
        <p:txBody>
          <a:bodyPr vert="horz" lIns="91440" tIns="45720" rIns="91440" bIns="45720" rtlCol="0" anchor="ctr"/>
          <a:lstStyle>
            <a:lvl1pPr algn="ctr">
              <a:lnSpc>
                <a:spcPct val="100000"/>
              </a:lnSpc>
              <a:defRPr sz="1600" b="1">
                <a:solidFill>
                  <a:srgbClr val="000000"/>
                </a:solidFill>
                <a:latin typeface="Arial"/>
                <a:cs typeface="Arial"/>
              </a:defRPr>
            </a:lvl1pPr>
          </a:lstStyle>
          <a:p>
            <a:endParaRPr lang="en-US" dirty="0"/>
          </a:p>
        </p:txBody>
      </p:sp>
      <p:sp>
        <p:nvSpPr>
          <p:cNvPr id="12" name="Titelplatzhalter 1"/>
          <p:cNvSpPr>
            <a:spLocks noGrp="1"/>
          </p:cNvSpPr>
          <p:nvPr>
            <p:ph type="title"/>
          </p:nvPr>
        </p:nvSpPr>
        <p:spPr>
          <a:xfrm>
            <a:off x="322999" y="197556"/>
            <a:ext cx="11546003" cy="1098107"/>
          </a:xfrm>
          <a:prstGeom prst="rect">
            <a:avLst/>
          </a:prstGeom>
        </p:spPr>
        <p:txBody>
          <a:bodyPr vert="horz" lIns="91440" tIns="45720" rIns="91440" bIns="45720" rtlCol="0" anchor="t">
            <a:noAutofit/>
          </a:bodyPr>
          <a:lstStyle/>
          <a:p>
            <a:r>
              <a:rPr lang="de-DE"/>
              <a:t>Titelmasterformat durch Klicken bearbeiten</a:t>
            </a:r>
            <a:endParaRPr lang="de-DE" dirty="0"/>
          </a:p>
        </p:txBody>
      </p:sp>
      <p:sp>
        <p:nvSpPr>
          <p:cNvPr id="15" name="Rechteck 14"/>
          <p:cNvSpPr/>
          <p:nvPr/>
        </p:nvSpPr>
        <p:spPr>
          <a:xfrm>
            <a:off x="332409" y="6188065"/>
            <a:ext cx="3715481" cy="584775"/>
          </a:xfrm>
          <a:prstGeom prst="rect">
            <a:avLst/>
          </a:prstGeom>
        </p:spPr>
        <p:txBody>
          <a:bodyPr wrap="square">
            <a:spAutoFit/>
          </a:bodyPr>
          <a:lstStyle/>
          <a:p>
            <a:r>
              <a:rPr lang="en-GB" sz="1600" b="1" dirty="0" err="1">
                <a:solidFill>
                  <a:schemeClr val="accent1"/>
                </a:solidFill>
                <a:latin typeface="Arial"/>
                <a:cs typeface="Arial"/>
              </a:rPr>
              <a:t>Hochschule</a:t>
            </a:r>
            <a:r>
              <a:rPr lang="en-GB" sz="1600" b="1" dirty="0">
                <a:solidFill>
                  <a:schemeClr val="accent1"/>
                </a:solidFill>
                <a:latin typeface="Arial"/>
                <a:cs typeface="Arial"/>
              </a:rPr>
              <a:t> Düsseldorf</a:t>
            </a:r>
          </a:p>
          <a:p>
            <a:r>
              <a:rPr lang="en-GB" sz="1600" dirty="0">
                <a:solidFill>
                  <a:schemeClr val="accent1"/>
                </a:solidFill>
                <a:latin typeface="Arial"/>
                <a:cs typeface="Arial"/>
              </a:rPr>
              <a:t>University of Applied Sciences</a:t>
            </a:r>
            <a:endParaRPr lang="de-DE" sz="1600" dirty="0">
              <a:solidFill>
                <a:schemeClr val="accent1"/>
              </a:solidFill>
              <a:latin typeface="Arial"/>
              <a:cs typeface="Arial"/>
            </a:endParaRPr>
          </a:p>
        </p:txBody>
      </p:sp>
      <p:sp>
        <p:nvSpPr>
          <p:cNvPr id="16" name="Datumsplatzhalter 3"/>
          <p:cNvSpPr>
            <a:spLocks noGrp="1"/>
          </p:cNvSpPr>
          <p:nvPr>
            <p:ph type="dt" sz="half" idx="10"/>
          </p:nvPr>
        </p:nvSpPr>
        <p:spPr>
          <a:xfrm>
            <a:off x="10611557" y="6381087"/>
            <a:ext cx="1275297" cy="476511"/>
          </a:xfrm>
          <a:prstGeom prst="rect">
            <a:avLst/>
          </a:prstGeom>
        </p:spPr>
        <p:txBody>
          <a:bodyPr vert="horz" lIns="91440" tIns="45720" rIns="91440" bIns="45720" rtlCol="0" anchor="ctr"/>
          <a:lstStyle>
            <a:lvl1pPr algn="r">
              <a:defRPr sz="1600">
                <a:solidFill>
                  <a:srgbClr val="000000"/>
                </a:solidFill>
                <a:latin typeface="Arial"/>
                <a:cs typeface="Arial"/>
              </a:defRPr>
            </a:lvl1pPr>
          </a:lstStyle>
          <a:p>
            <a:fld id="{B61BEF0D-F0BB-DE4B-95CE-6DB70DBA9567}" type="datetimeFigureOut">
              <a:rPr lang="en-US" smtClean="0"/>
              <a:pPr/>
              <a:t>1/26/2021</a:t>
            </a:fld>
            <a:endParaRPr lang="en-US" dirty="0"/>
          </a:p>
        </p:txBody>
      </p:sp>
      <p:sp>
        <p:nvSpPr>
          <p:cNvPr id="17" name="Foliennummernplatzhalter 5"/>
          <p:cNvSpPr>
            <a:spLocks noGrp="1"/>
          </p:cNvSpPr>
          <p:nvPr>
            <p:ph type="sldNum" sz="quarter" idx="4"/>
          </p:nvPr>
        </p:nvSpPr>
        <p:spPr>
          <a:xfrm>
            <a:off x="10435581" y="6174548"/>
            <a:ext cx="1435145" cy="445221"/>
          </a:xfrm>
          <a:prstGeom prst="rect">
            <a:avLst/>
          </a:prstGeom>
        </p:spPr>
        <p:txBody>
          <a:bodyPr/>
          <a:lstStyle>
            <a:lvl1pPr algn="r">
              <a:defRPr sz="1600" b="1">
                <a:latin typeface="Arial"/>
                <a:cs typeface="Arial"/>
              </a:defRPr>
            </a:lvl1p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937432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Zwei Inhalte/Grafik links">
    <p:spTree>
      <p:nvGrpSpPr>
        <p:cNvPr id="1" name=""/>
        <p:cNvGrpSpPr/>
        <p:nvPr/>
      </p:nvGrpSpPr>
      <p:grpSpPr>
        <a:xfrm>
          <a:off x="0" y="0"/>
          <a:ext cx="0" cy="0"/>
          <a:chOff x="0" y="0"/>
          <a:chExt cx="0" cy="0"/>
        </a:xfrm>
      </p:grpSpPr>
      <p:sp>
        <p:nvSpPr>
          <p:cNvPr id="3" name="Inhaltsplatzhalter 2"/>
          <p:cNvSpPr>
            <a:spLocks noGrp="1"/>
          </p:cNvSpPr>
          <p:nvPr>
            <p:ph sz="half" idx="1" hasCustomPrompt="1"/>
          </p:nvPr>
        </p:nvSpPr>
        <p:spPr>
          <a:xfrm>
            <a:off x="323001" y="1417638"/>
            <a:ext cx="5456068" cy="4708525"/>
          </a:xfrm>
        </p:spPr>
        <p:txBody>
          <a:bodyPr/>
          <a:lstStyle>
            <a:lvl1pPr marL="609585" indent="-609585">
              <a:buFont typeface="Symbol" charset="2"/>
              <a:buChar cha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de-DE" dirty="0"/>
              <a:t>Grafik/Bild/Tabelle hier</a:t>
            </a:r>
          </a:p>
        </p:txBody>
      </p:sp>
      <p:sp>
        <p:nvSpPr>
          <p:cNvPr id="4" name="Inhaltsplatzhalter 3"/>
          <p:cNvSpPr>
            <a:spLocks noGrp="1"/>
          </p:cNvSpPr>
          <p:nvPr>
            <p:ph sz="half" idx="2" hasCustomPrompt="1"/>
          </p:nvPr>
        </p:nvSpPr>
        <p:spPr>
          <a:xfrm>
            <a:off x="6471664" y="1417638"/>
            <a:ext cx="5384800" cy="4708527"/>
          </a:xfrm>
        </p:spPr>
        <p:txBody>
          <a:bodyPr/>
          <a:lstStyle>
            <a:lvl1pPr marL="457189" indent="-457189">
              <a:buFont typeface="Symbol" charset="2"/>
              <a:buChar char="-"/>
              <a:defRPr sz="3733" baseline="0"/>
            </a:lvl1pPr>
            <a:lvl2pPr marL="990575" indent="-380990">
              <a:buFont typeface="Wingdings" charset="2"/>
              <a:buChar char="§"/>
              <a:defRPr sz="3200"/>
            </a:lvl2pPr>
            <a:lvl3pPr>
              <a:defRPr sz="2667"/>
            </a:lvl3pPr>
            <a:lvl4pPr marL="2133547" indent="-304792">
              <a:buFont typeface="Courier New"/>
              <a:buChar char="o"/>
              <a:defRPr sz="2400"/>
            </a:lvl4pPr>
            <a:lvl5pPr>
              <a:defRPr sz="2400"/>
            </a:lvl5pPr>
            <a:lvl6pPr>
              <a:defRPr sz="2400"/>
            </a:lvl6pPr>
            <a:lvl7pPr>
              <a:defRPr sz="2400"/>
            </a:lvl7pPr>
            <a:lvl8pPr>
              <a:defRPr sz="2400"/>
            </a:lvl8pPr>
            <a:lvl9pPr>
              <a:defRPr sz="2400"/>
            </a:lvl9pPr>
          </a:lstStyle>
          <a:p>
            <a:pPr lvl="0"/>
            <a:r>
              <a:rPr lang="de-DE" dirty="0"/>
              <a:t>Stichpunkte hier</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10" name="Fußzeilenplatzhalter 4"/>
          <p:cNvSpPr>
            <a:spLocks noGrp="1"/>
          </p:cNvSpPr>
          <p:nvPr>
            <p:ph type="ftr" sz="quarter" idx="3"/>
          </p:nvPr>
        </p:nvSpPr>
        <p:spPr>
          <a:xfrm>
            <a:off x="3753557" y="6276255"/>
            <a:ext cx="6485919" cy="431999"/>
          </a:xfrm>
          <a:prstGeom prst="rect">
            <a:avLst/>
          </a:prstGeom>
        </p:spPr>
        <p:txBody>
          <a:bodyPr vert="horz" lIns="91440" tIns="45720" rIns="91440" bIns="45720" rtlCol="0" anchor="ctr"/>
          <a:lstStyle>
            <a:lvl1pPr algn="ctr">
              <a:lnSpc>
                <a:spcPct val="100000"/>
              </a:lnSpc>
              <a:defRPr sz="1600" b="1">
                <a:solidFill>
                  <a:srgbClr val="000000"/>
                </a:solidFill>
                <a:latin typeface="Arial"/>
                <a:cs typeface="Arial"/>
              </a:defRPr>
            </a:lvl1pPr>
          </a:lstStyle>
          <a:p>
            <a:endParaRPr lang="en-US" dirty="0"/>
          </a:p>
        </p:txBody>
      </p:sp>
      <p:sp>
        <p:nvSpPr>
          <p:cNvPr id="13" name="Titelplatzhalter 1"/>
          <p:cNvSpPr>
            <a:spLocks noGrp="1"/>
          </p:cNvSpPr>
          <p:nvPr>
            <p:ph type="title"/>
          </p:nvPr>
        </p:nvSpPr>
        <p:spPr>
          <a:xfrm>
            <a:off x="322999" y="197556"/>
            <a:ext cx="11546003" cy="1098107"/>
          </a:xfrm>
          <a:prstGeom prst="rect">
            <a:avLst/>
          </a:prstGeom>
        </p:spPr>
        <p:txBody>
          <a:bodyPr vert="horz" lIns="91440" tIns="45720" rIns="91440" bIns="45720" rtlCol="0" anchor="t">
            <a:noAutofit/>
          </a:bodyPr>
          <a:lstStyle/>
          <a:p>
            <a:r>
              <a:rPr lang="de-DE"/>
              <a:t>Titelmasterformat durch Klicken bearbeiten</a:t>
            </a:r>
            <a:endParaRPr lang="de-DE" dirty="0"/>
          </a:p>
        </p:txBody>
      </p:sp>
      <p:sp>
        <p:nvSpPr>
          <p:cNvPr id="15" name="Rechteck 14"/>
          <p:cNvSpPr/>
          <p:nvPr/>
        </p:nvSpPr>
        <p:spPr>
          <a:xfrm>
            <a:off x="332409" y="6188065"/>
            <a:ext cx="3715481" cy="584775"/>
          </a:xfrm>
          <a:prstGeom prst="rect">
            <a:avLst/>
          </a:prstGeom>
        </p:spPr>
        <p:txBody>
          <a:bodyPr wrap="square">
            <a:spAutoFit/>
          </a:bodyPr>
          <a:lstStyle/>
          <a:p>
            <a:r>
              <a:rPr lang="en-GB" sz="1600" b="1" dirty="0" err="1">
                <a:solidFill>
                  <a:schemeClr val="accent1"/>
                </a:solidFill>
                <a:latin typeface="Arial"/>
                <a:cs typeface="Arial"/>
              </a:rPr>
              <a:t>Hochschule</a:t>
            </a:r>
            <a:r>
              <a:rPr lang="en-GB" sz="1600" b="1" dirty="0">
                <a:solidFill>
                  <a:schemeClr val="accent1"/>
                </a:solidFill>
                <a:latin typeface="Arial"/>
                <a:cs typeface="Arial"/>
              </a:rPr>
              <a:t> Düsseldorf</a:t>
            </a:r>
          </a:p>
          <a:p>
            <a:r>
              <a:rPr lang="en-GB" sz="1600" dirty="0">
                <a:solidFill>
                  <a:schemeClr val="accent1"/>
                </a:solidFill>
                <a:latin typeface="Arial"/>
                <a:cs typeface="Arial"/>
              </a:rPr>
              <a:t>University of Applied Sciences</a:t>
            </a:r>
            <a:endParaRPr lang="de-DE" sz="1600" dirty="0">
              <a:solidFill>
                <a:schemeClr val="accent1"/>
              </a:solidFill>
              <a:latin typeface="Arial"/>
              <a:cs typeface="Arial"/>
            </a:endParaRPr>
          </a:p>
        </p:txBody>
      </p:sp>
      <p:sp>
        <p:nvSpPr>
          <p:cNvPr id="16" name="Datumsplatzhalter 3"/>
          <p:cNvSpPr>
            <a:spLocks noGrp="1"/>
          </p:cNvSpPr>
          <p:nvPr>
            <p:ph type="dt" sz="half" idx="10"/>
          </p:nvPr>
        </p:nvSpPr>
        <p:spPr>
          <a:xfrm>
            <a:off x="10611557" y="6381087"/>
            <a:ext cx="1275297" cy="476511"/>
          </a:xfrm>
          <a:prstGeom prst="rect">
            <a:avLst/>
          </a:prstGeom>
        </p:spPr>
        <p:txBody>
          <a:bodyPr vert="horz" lIns="91440" tIns="45720" rIns="91440" bIns="45720" rtlCol="0" anchor="ctr"/>
          <a:lstStyle>
            <a:lvl1pPr algn="r">
              <a:defRPr sz="1600">
                <a:solidFill>
                  <a:srgbClr val="000000"/>
                </a:solidFill>
                <a:latin typeface="Arial"/>
                <a:cs typeface="Arial"/>
              </a:defRPr>
            </a:lvl1pPr>
          </a:lstStyle>
          <a:p>
            <a:fld id="{B61BEF0D-F0BB-DE4B-95CE-6DB70DBA9567}" type="datetimeFigureOut">
              <a:rPr lang="en-US" smtClean="0"/>
              <a:pPr/>
              <a:t>1/26/2021</a:t>
            </a:fld>
            <a:endParaRPr lang="en-US" dirty="0"/>
          </a:p>
        </p:txBody>
      </p:sp>
      <p:sp>
        <p:nvSpPr>
          <p:cNvPr id="17" name="Foliennummernplatzhalter 5"/>
          <p:cNvSpPr>
            <a:spLocks noGrp="1"/>
          </p:cNvSpPr>
          <p:nvPr>
            <p:ph type="sldNum" sz="quarter" idx="4"/>
          </p:nvPr>
        </p:nvSpPr>
        <p:spPr>
          <a:xfrm>
            <a:off x="10435581" y="6174548"/>
            <a:ext cx="1435145" cy="445221"/>
          </a:xfrm>
          <a:prstGeom prst="rect">
            <a:avLst/>
          </a:prstGeom>
        </p:spPr>
        <p:txBody>
          <a:bodyPr/>
          <a:lstStyle>
            <a:lvl1pPr algn="r">
              <a:defRPr sz="1600" b="1">
                <a:latin typeface="Arial"/>
                <a:cs typeface="Arial"/>
              </a:defRPr>
            </a:lvl1p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2516432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Vergleich">
    <p:spTree>
      <p:nvGrpSpPr>
        <p:cNvPr id="1" name=""/>
        <p:cNvGrpSpPr/>
        <p:nvPr/>
      </p:nvGrpSpPr>
      <p:grpSpPr>
        <a:xfrm>
          <a:off x="0" y="0"/>
          <a:ext cx="0" cy="0"/>
          <a:chOff x="0" y="0"/>
          <a:chExt cx="0" cy="0"/>
        </a:xfrm>
      </p:grpSpPr>
      <p:sp>
        <p:nvSpPr>
          <p:cNvPr id="3" name="Textplatzhalter 2"/>
          <p:cNvSpPr>
            <a:spLocks noGrp="1"/>
          </p:cNvSpPr>
          <p:nvPr>
            <p:ph type="body" idx="1" hasCustomPrompt="1"/>
          </p:nvPr>
        </p:nvSpPr>
        <p:spPr>
          <a:xfrm>
            <a:off x="346420" y="1425139"/>
            <a:ext cx="5386917" cy="639763"/>
          </a:xfrm>
        </p:spPr>
        <p:txBody>
          <a:bodyPr anchor="t">
            <a:noAutofit/>
          </a:bodyPr>
          <a:lstStyle>
            <a:lvl1pPr marL="0" indent="0">
              <a:buNone/>
              <a:defRPr sz="2667" b="0" baseline="0">
                <a:latin typeface="HSD Sans"/>
                <a:cs typeface="HSD Sans"/>
              </a:defRPr>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de-DE" dirty="0"/>
              <a:t>Vergleichsüberschrift 1</a:t>
            </a:r>
          </a:p>
        </p:txBody>
      </p:sp>
      <p:sp>
        <p:nvSpPr>
          <p:cNvPr id="4" name="Inhaltsplatzhalter 3"/>
          <p:cNvSpPr>
            <a:spLocks noGrp="1"/>
          </p:cNvSpPr>
          <p:nvPr>
            <p:ph sz="half" idx="2"/>
          </p:nvPr>
        </p:nvSpPr>
        <p:spPr>
          <a:xfrm>
            <a:off x="346420" y="2064902"/>
            <a:ext cx="5386917" cy="4061263"/>
          </a:xfrm>
        </p:spPr>
        <p:txBody>
          <a:bodyPr/>
          <a:lstStyle>
            <a:lvl1pPr marL="457189" indent="-457189">
              <a:buFont typeface="Symbol" charset="2"/>
              <a:buChar char="-"/>
              <a:defRPr sz="3200"/>
            </a:lvl1pPr>
            <a:lvl2pPr marL="990575" indent="-380990">
              <a:buFont typeface="Wingdings" charset="2"/>
              <a:buChar char="§"/>
              <a:defRPr sz="2667"/>
            </a:lvl2pPr>
            <a:lvl3pPr>
              <a:defRPr sz="2400"/>
            </a:lvl3pPr>
            <a:lvl4pPr marL="2133547" indent="-304792">
              <a:buFont typeface="Courier New"/>
              <a:buChar char="o"/>
              <a:defRPr sz="2133"/>
            </a:lvl4pPr>
            <a:lvl5pPr>
              <a:defRPr sz="2133"/>
            </a:lvl5pPr>
            <a:lvl6pPr>
              <a:defRPr sz="2133"/>
            </a:lvl6pPr>
            <a:lvl7pPr>
              <a:defRPr sz="2133"/>
            </a:lvl7pPr>
            <a:lvl8pPr>
              <a:defRPr sz="2133"/>
            </a:lvl8pPr>
            <a:lvl9pPr>
              <a:defRPr sz="2133"/>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5" name="Textplatzhalter 4"/>
          <p:cNvSpPr>
            <a:spLocks noGrp="1"/>
          </p:cNvSpPr>
          <p:nvPr>
            <p:ph type="body" sz="quarter" idx="3" hasCustomPrompt="1"/>
          </p:nvPr>
        </p:nvSpPr>
        <p:spPr>
          <a:xfrm>
            <a:off x="6489757" y="1416557"/>
            <a:ext cx="5389033" cy="639763"/>
          </a:xfrm>
        </p:spPr>
        <p:txBody>
          <a:bodyPr anchor="t">
            <a:noAutofit/>
          </a:bodyPr>
          <a:lstStyle>
            <a:lvl1pPr marL="0" indent="0">
              <a:buNone/>
              <a:defRPr sz="2667" b="0">
                <a:latin typeface="HSD Sans"/>
                <a:cs typeface="HSD Sans"/>
              </a:defRPr>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de-DE" dirty="0"/>
              <a:t>Vergleichsüberschrift 2</a:t>
            </a:r>
          </a:p>
        </p:txBody>
      </p:sp>
      <p:sp>
        <p:nvSpPr>
          <p:cNvPr id="6" name="Inhaltsplatzhalter 5"/>
          <p:cNvSpPr>
            <a:spLocks noGrp="1"/>
          </p:cNvSpPr>
          <p:nvPr>
            <p:ph sz="quarter" idx="4"/>
          </p:nvPr>
        </p:nvSpPr>
        <p:spPr>
          <a:xfrm>
            <a:off x="6489484" y="2064902"/>
            <a:ext cx="5389033" cy="4061263"/>
          </a:xfrm>
        </p:spPr>
        <p:txBody>
          <a:bodyPr/>
          <a:lstStyle>
            <a:lvl1pPr marL="457189" indent="-457189">
              <a:buFont typeface="Symbol" charset="2"/>
              <a:buChar char="-"/>
              <a:defRPr sz="3200"/>
            </a:lvl1pPr>
            <a:lvl2pPr marL="990575" indent="-380990">
              <a:buFont typeface="Wingdings" charset="2"/>
              <a:buChar char="§"/>
              <a:defRPr sz="2667"/>
            </a:lvl2pPr>
            <a:lvl3pPr>
              <a:defRPr sz="2400"/>
            </a:lvl3pPr>
            <a:lvl4pPr marL="2133547" indent="-304792">
              <a:buFont typeface="Courier New"/>
              <a:buChar char="o"/>
              <a:defRPr sz="2133"/>
            </a:lvl4pPr>
            <a:lvl5pPr>
              <a:defRPr sz="2133"/>
            </a:lvl5pPr>
            <a:lvl6pPr>
              <a:defRPr sz="2133"/>
            </a:lvl6pPr>
            <a:lvl7pPr>
              <a:defRPr sz="2133"/>
            </a:lvl7pPr>
            <a:lvl8pPr>
              <a:defRPr sz="2133"/>
            </a:lvl8pPr>
            <a:lvl9pPr>
              <a:defRPr sz="2133"/>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13" name="Fußzeilenplatzhalter 4"/>
          <p:cNvSpPr>
            <a:spLocks noGrp="1"/>
          </p:cNvSpPr>
          <p:nvPr>
            <p:ph type="ftr" sz="quarter" idx="12"/>
          </p:nvPr>
        </p:nvSpPr>
        <p:spPr>
          <a:xfrm>
            <a:off x="3753557" y="6276255"/>
            <a:ext cx="6485919" cy="431999"/>
          </a:xfrm>
          <a:prstGeom prst="rect">
            <a:avLst/>
          </a:prstGeom>
        </p:spPr>
        <p:txBody>
          <a:bodyPr vert="horz" lIns="91440" tIns="45720" rIns="91440" bIns="45720" rtlCol="0" anchor="ctr"/>
          <a:lstStyle>
            <a:lvl1pPr algn="ctr">
              <a:lnSpc>
                <a:spcPct val="100000"/>
              </a:lnSpc>
              <a:defRPr sz="1600" b="1">
                <a:solidFill>
                  <a:srgbClr val="000000"/>
                </a:solidFill>
                <a:latin typeface="Arial"/>
                <a:cs typeface="Arial"/>
              </a:defRPr>
            </a:lvl1pPr>
          </a:lstStyle>
          <a:p>
            <a:endParaRPr lang="en-US" dirty="0"/>
          </a:p>
        </p:txBody>
      </p:sp>
      <p:sp>
        <p:nvSpPr>
          <p:cNvPr id="16" name="Titelplatzhalter 1"/>
          <p:cNvSpPr>
            <a:spLocks noGrp="1"/>
          </p:cNvSpPr>
          <p:nvPr>
            <p:ph type="title"/>
          </p:nvPr>
        </p:nvSpPr>
        <p:spPr>
          <a:xfrm>
            <a:off x="322999" y="197556"/>
            <a:ext cx="11546003" cy="1098107"/>
          </a:xfrm>
          <a:prstGeom prst="rect">
            <a:avLst/>
          </a:prstGeom>
        </p:spPr>
        <p:txBody>
          <a:bodyPr vert="horz" lIns="91440" tIns="45720" rIns="91440" bIns="45720" rtlCol="0" anchor="t">
            <a:noAutofit/>
          </a:bodyPr>
          <a:lstStyle/>
          <a:p>
            <a:r>
              <a:rPr lang="de-DE"/>
              <a:t>Titelmasterformat durch Klicken bearbeiten</a:t>
            </a:r>
            <a:endParaRPr lang="de-DE" dirty="0"/>
          </a:p>
        </p:txBody>
      </p:sp>
      <p:sp>
        <p:nvSpPr>
          <p:cNvPr id="17" name="Rechteck 16"/>
          <p:cNvSpPr/>
          <p:nvPr/>
        </p:nvSpPr>
        <p:spPr>
          <a:xfrm>
            <a:off x="332409" y="6188065"/>
            <a:ext cx="3715481" cy="584775"/>
          </a:xfrm>
          <a:prstGeom prst="rect">
            <a:avLst/>
          </a:prstGeom>
        </p:spPr>
        <p:txBody>
          <a:bodyPr wrap="square">
            <a:spAutoFit/>
          </a:bodyPr>
          <a:lstStyle/>
          <a:p>
            <a:r>
              <a:rPr lang="en-GB" sz="1600" b="1" dirty="0" err="1">
                <a:solidFill>
                  <a:schemeClr val="accent1"/>
                </a:solidFill>
                <a:latin typeface="Arial"/>
                <a:cs typeface="Arial"/>
              </a:rPr>
              <a:t>Hochschule</a:t>
            </a:r>
            <a:r>
              <a:rPr lang="en-GB" sz="1600" b="1" dirty="0">
                <a:solidFill>
                  <a:schemeClr val="accent1"/>
                </a:solidFill>
                <a:latin typeface="Arial"/>
                <a:cs typeface="Arial"/>
              </a:rPr>
              <a:t> Düsseldorf</a:t>
            </a:r>
          </a:p>
          <a:p>
            <a:r>
              <a:rPr lang="en-GB" sz="1600" dirty="0">
                <a:solidFill>
                  <a:schemeClr val="accent1"/>
                </a:solidFill>
                <a:latin typeface="Arial"/>
                <a:cs typeface="Arial"/>
              </a:rPr>
              <a:t>University of Applied Sciences</a:t>
            </a:r>
            <a:endParaRPr lang="de-DE" sz="1600" dirty="0">
              <a:solidFill>
                <a:schemeClr val="accent1"/>
              </a:solidFill>
              <a:latin typeface="Arial"/>
              <a:cs typeface="Arial"/>
            </a:endParaRPr>
          </a:p>
        </p:txBody>
      </p:sp>
      <p:sp>
        <p:nvSpPr>
          <p:cNvPr id="18" name="Datumsplatzhalter 3"/>
          <p:cNvSpPr>
            <a:spLocks noGrp="1"/>
          </p:cNvSpPr>
          <p:nvPr>
            <p:ph type="dt" sz="half" idx="13"/>
          </p:nvPr>
        </p:nvSpPr>
        <p:spPr>
          <a:xfrm>
            <a:off x="10611557" y="6381087"/>
            <a:ext cx="1275297" cy="476511"/>
          </a:xfrm>
          <a:prstGeom prst="rect">
            <a:avLst/>
          </a:prstGeom>
        </p:spPr>
        <p:txBody>
          <a:bodyPr vert="horz" lIns="91440" tIns="45720" rIns="91440" bIns="45720" rtlCol="0" anchor="ctr"/>
          <a:lstStyle>
            <a:lvl1pPr algn="r">
              <a:defRPr sz="1600">
                <a:solidFill>
                  <a:srgbClr val="000000"/>
                </a:solidFill>
                <a:latin typeface="Arial"/>
                <a:cs typeface="Arial"/>
              </a:defRPr>
            </a:lvl1pPr>
          </a:lstStyle>
          <a:p>
            <a:fld id="{B61BEF0D-F0BB-DE4B-95CE-6DB70DBA9567}" type="datetimeFigureOut">
              <a:rPr lang="en-US" smtClean="0"/>
              <a:pPr/>
              <a:t>1/26/2021</a:t>
            </a:fld>
            <a:endParaRPr lang="en-US" dirty="0"/>
          </a:p>
        </p:txBody>
      </p:sp>
      <p:sp>
        <p:nvSpPr>
          <p:cNvPr id="19" name="Foliennummernplatzhalter 5"/>
          <p:cNvSpPr>
            <a:spLocks noGrp="1"/>
          </p:cNvSpPr>
          <p:nvPr>
            <p:ph type="sldNum" sz="quarter" idx="14"/>
          </p:nvPr>
        </p:nvSpPr>
        <p:spPr>
          <a:xfrm>
            <a:off x="10435581" y="6174548"/>
            <a:ext cx="1435145" cy="445221"/>
          </a:xfrm>
          <a:prstGeom prst="rect">
            <a:avLst/>
          </a:prstGeom>
        </p:spPr>
        <p:txBody>
          <a:bodyPr/>
          <a:lstStyle>
            <a:lvl1pPr algn="r">
              <a:defRPr sz="1600" b="1">
                <a:latin typeface="Arial"/>
                <a:cs typeface="Arial"/>
              </a:defRPr>
            </a:lvl1p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1843947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link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355117" y="273049"/>
            <a:ext cx="4011084" cy="1162051"/>
          </a:xfrm>
        </p:spPr>
        <p:txBody>
          <a:bodyPr anchor="t"/>
          <a:lstStyle>
            <a:lvl1pPr algn="l">
              <a:lnSpc>
                <a:spcPct val="90000"/>
              </a:lnSpc>
              <a:defRPr sz="4000" b="0" baseline="0"/>
            </a:lvl1pPr>
          </a:lstStyle>
          <a:p>
            <a:r>
              <a:rPr lang="de-DE" dirty="0"/>
              <a:t>Mastertitel bearbeiten</a:t>
            </a:r>
          </a:p>
        </p:txBody>
      </p:sp>
      <p:sp>
        <p:nvSpPr>
          <p:cNvPr id="3" name="Inhaltsplatzhalter 2"/>
          <p:cNvSpPr>
            <a:spLocks noGrp="1"/>
          </p:cNvSpPr>
          <p:nvPr>
            <p:ph idx="1"/>
          </p:nvPr>
        </p:nvSpPr>
        <p:spPr>
          <a:xfrm>
            <a:off x="5027335" y="273052"/>
            <a:ext cx="6815667" cy="5853113"/>
          </a:xfrm>
        </p:spPr>
        <p:txBody>
          <a:bodyPr/>
          <a:lstStyle>
            <a:lvl1pPr marL="457189" indent="-457189">
              <a:buFont typeface="Symbol" charset="2"/>
              <a:buChar char="-"/>
              <a:defRPr sz="4267"/>
            </a:lvl1pPr>
            <a:lvl2pPr marL="990575" indent="-380990">
              <a:buFont typeface="Wingdings" charset="2"/>
              <a:buChar char="§"/>
              <a:defRPr sz="3733"/>
            </a:lvl2pPr>
            <a:lvl3pPr>
              <a:defRPr sz="3200"/>
            </a:lvl3pPr>
            <a:lvl4pPr marL="2133547" indent="-304792">
              <a:buFont typeface="Courier New"/>
              <a:buChar char="o"/>
              <a:defRPr sz="2667"/>
            </a:lvl4pPr>
            <a:lvl5pPr>
              <a:defRPr sz="2667"/>
            </a:lvl5pPr>
            <a:lvl6pPr>
              <a:defRPr sz="2667"/>
            </a:lvl6pPr>
            <a:lvl7pPr>
              <a:defRPr sz="2667"/>
            </a:lvl7pPr>
            <a:lvl8pPr>
              <a:defRPr sz="2667"/>
            </a:lvl8pPr>
            <a:lvl9pPr>
              <a:defRPr sz="2667"/>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Textplatzhalter 3"/>
          <p:cNvSpPr>
            <a:spLocks noGrp="1"/>
          </p:cNvSpPr>
          <p:nvPr>
            <p:ph type="body" sz="half" idx="2"/>
          </p:nvPr>
        </p:nvSpPr>
        <p:spPr>
          <a:xfrm>
            <a:off x="355117" y="1435102"/>
            <a:ext cx="4011084" cy="46910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de-DE"/>
              <a:t>Formatvorlagen des Textmasters bearbeiten</a:t>
            </a:r>
          </a:p>
        </p:txBody>
      </p:sp>
      <p:sp>
        <p:nvSpPr>
          <p:cNvPr id="8" name="Fußzeilenplatzhalter 4"/>
          <p:cNvSpPr>
            <a:spLocks noGrp="1"/>
          </p:cNvSpPr>
          <p:nvPr>
            <p:ph type="ftr" sz="quarter" idx="3"/>
          </p:nvPr>
        </p:nvSpPr>
        <p:spPr>
          <a:xfrm>
            <a:off x="3753557" y="6276255"/>
            <a:ext cx="6485919" cy="431999"/>
          </a:xfrm>
          <a:prstGeom prst="rect">
            <a:avLst/>
          </a:prstGeom>
        </p:spPr>
        <p:txBody>
          <a:bodyPr vert="horz" lIns="91440" tIns="45720" rIns="91440" bIns="45720" rtlCol="0" anchor="ctr"/>
          <a:lstStyle>
            <a:lvl1pPr algn="ctr">
              <a:lnSpc>
                <a:spcPct val="100000"/>
              </a:lnSpc>
              <a:defRPr sz="1600" b="1">
                <a:solidFill>
                  <a:srgbClr val="000000"/>
                </a:solidFill>
                <a:latin typeface="Arial"/>
                <a:cs typeface="Arial"/>
              </a:defRPr>
            </a:lvl1pPr>
          </a:lstStyle>
          <a:p>
            <a:endParaRPr lang="en-US" dirty="0"/>
          </a:p>
        </p:txBody>
      </p:sp>
      <p:sp>
        <p:nvSpPr>
          <p:cNvPr id="14" name="Rechteck 13"/>
          <p:cNvSpPr/>
          <p:nvPr/>
        </p:nvSpPr>
        <p:spPr>
          <a:xfrm>
            <a:off x="332409" y="6188065"/>
            <a:ext cx="3715481" cy="584775"/>
          </a:xfrm>
          <a:prstGeom prst="rect">
            <a:avLst/>
          </a:prstGeom>
        </p:spPr>
        <p:txBody>
          <a:bodyPr wrap="square">
            <a:spAutoFit/>
          </a:bodyPr>
          <a:lstStyle/>
          <a:p>
            <a:r>
              <a:rPr lang="en-GB" sz="1600" b="1" dirty="0" err="1">
                <a:solidFill>
                  <a:schemeClr val="accent1"/>
                </a:solidFill>
                <a:latin typeface="Arial"/>
                <a:cs typeface="Arial"/>
              </a:rPr>
              <a:t>Hochschule</a:t>
            </a:r>
            <a:r>
              <a:rPr lang="en-GB" sz="1600" b="1" dirty="0">
                <a:solidFill>
                  <a:schemeClr val="accent1"/>
                </a:solidFill>
                <a:latin typeface="Arial"/>
                <a:cs typeface="Arial"/>
              </a:rPr>
              <a:t> Düsseldorf</a:t>
            </a:r>
          </a:p>
          <a:p>
            <a:r>
              <a:rPr lang="en-GB" sz="1600" dirty="0">
                <a:solidFill>
                  <a:schemeClr val="accent1"/>
                </a:solidFill>
                <a:latin typeface="Arial"/>
                <a:cs typeface="Arial"/>
              </a:rPr>
              <a:t>University of Applied Sciences</a:t>
            </a:r>
            <a:endParaRPr lang="de-DE" sz="1600" dirty="0">
              <a:solidFill>
                <a:schemeClr val="accent1"/>
              </a:solidFill>
              <a:latin typeface="Arial"/>
              <a:cs typeface="Arial"/>
            </a:endParaRPr>
          </a:p>
        </p:txBody>
      </p:sp>
      <p:sp>
        <p:nvSpPr>
          <p:cNvPr id="15" name="Datumsplatzhalter 3"/>
          <p:cNvSpPr>
            <a:spLocks noGrp="1"/>
          </p:cNvSpPr>
          <p:nvPr>
            <p:ph type="dt" sz="half" idx="10"/>
          </p:nvPr>
        </p:nvSpPr>
        <p:spPr>
          <a:xfrm>
            <a:off x="10611557" y="6381087"/>
            <a:ext cx="1275297" cy="476511"/>
          </a:xfrm>
          <a:prstGeom prst="rect">
            <a:avLst/>
          </a:prstGeom>
        </p:spPr>
        <p:txBody>
          <a:bodyPr vert="horz" lIns="91440" tIns="45720" rIns="91440" bIns="45720" rtlCol="0" anchor="ctr"/>
          <a:lstStyle>
            <a:lvl1pPr algn="r">
              <a:defRPr sz="1600">
                <a:solidFill>
                  <a:srgbClr val="000000"/>
                </a:solidFill>
                <a:latin typeface="Arial"/>
                <a:cs typeface="Arial"/>
              </a:defRPr>
            </a:lvl1pPr>
          </a:lstStyle>
          <a:p>
            <a:fld id="{B61BEF0D-F0BB-DE4B-95CE-6DB70DBA9567}" type="datetimeFigureOut">
              <a:rPr lang="en-US" smtClean="0"/>
              <a:pPr/>
              <a:t>1/26/2021</a:t>
            </a:fld>
            <a:endParaRPr lang="en-US" dirty="0"/>
          </a:p>
        </p:txBody>
      </p:sp>
      <p:sp>
        <p:nvSpPr>
          <p:cNvPr id="16" name="Foliennummernplatzhalter 5"/>
          <p:cNvSpPr>
            <a:spLocks noGrp="1"/>
          </p:cNvSpPr>
          <p:nvPr>
            <p:ph type="sldNum" sz="quarter" idx="4"/>
          </p:nvPr>
        </p:nvSpPr>
        <p:spPr>
          <a:xfrm>
            <a:off x="10435581" y="6174548"/>
            <a:ext cx="1435145" cy="445221"/>
          </a:xfrm>
          <a:prstGeom prst="rect">
            <a:avLst/>
          </a:prstGeom>
        </p:spPr>
        <p:txBody>
          <a:bodyPr/>
          <a:lstStyle>
            <a:lvl1pPr algn="r">
              <a:defRPr sz="1600" b="1">
                <a:latin typeface="Arial"/>
                <a:cs typeface="Arial"/>
              </a:defRPr>
            </a:lvl1p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1394360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1_Inhalt mit Beschriftung rech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7850883" y="295073"/>
            <a:ext cx="4011084" cy="1162051"/>
          </a:xfrm>
        </p:spPr>
        <p:txBody>
          <a:bodyPr anchor="t"/>
          <a:lstStyle>
            <a:lvl1pPr algn="l">
              <a:lnSpc>
                <a:spcPct val="90000"/>
              </a:lnSpc>
              <a:defRPr sz="4000" b="0"/>
            </a:lvl1pPr>
          </a:lstStyle>
          <a:p>
            <a:r>
              <a:rPr lang="de-DE" dirty="0"/>
              <a:t>Mastertitel bearbeiten</a:t>
            </a:r>
          </a:p>
        </p:txBody>
      </p:sp>
      <p:sp>
        <p:nvSpPr>
          <p:cNvPr id="3" name="Inhaltsplatzhalter 2"/>
          <p:cNvSpPr>
            <a:spLocks noGrp="1"/>
          </p:cNvSpPr>
          <p:nvPr>
            <p:ph idx="1"/>
          </p:nvPr>
        </p:nvSpPr>
        <p:spPr>
          <a:xfrm>
            <a:off x="323047" y="295074"/>
            <a:ext cx="6815667" cy="5853113"/>
          </a:xfrm>
        </p:spPr>
        <p:txBody>
          <a:bodyPr/>
          <a:lstStyle>
            <a:lvl1pPr marL="457189" indent="-457189">
              <a:buFont typeface="Symbol" charset="2"/>
              <a:buChar char="-"/>
              <a:defRPr sz="4267"/>
            </a:lvl1pPr>
            <a:lvl2pPr marL="990575" indent="-380990">
              <a:buFont typeface="Wingdings" charset="2"/>
              <a:buChar char="§"/>
              <a:defRPr sz="3733"/>
            </a:lvl2pPr>
            <a:lvl3pPr>
              <a:defRPr sz="3200"/>
            </a:lvl3pPr>
            <a:lvl4pPr marL="2133547" indent="-304792">
              <a:buFont typeface="Courier New"/>
              <a:buChar char="o"/>
              <a:defRPr sz="2667"/>
            </a:lvl4pPr>
            <a:lvl5pPr>
              <a:defRPr sz="2667"/>
            </a:lvl5pPr>
            <a:lvl6pPr>
              <a:defRPr sz="2667"/>
            </a:lvl6pPr>
            <a:lvl7pPr>
              <a:defRPr sz="2667"/>
            </a:lvl7pPr>
            <a:lvl8pPr>
              <a:defRPr sz="2667"/>
            </a:lvl8pPr>
            <a:lvl9pPr>
              <a:defRPr sz="2667"/>
            </a:lvl9pPr>
          </a:lstStyle>
          <a:p>
            <a:pPr lvl="0"/>
            <a:r>
              <a:rPr lang="de-DE"/>
              <a:t>Formatvorlagen des Textmasters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Textplatzhalter 3"/>
          <p:cNvSpPr>
            <a:spLocks noGrp="1"/>
          </p:cNvSpPr>
          <p:nvPr>
            <p:ph type="body" sz="half" idx="2"/>
          </p:nvPr>
        </p:nvSpPr>
        <p:spPr>
          <a:xfrm>
            <a:off x="7850883" y="1457125"/>
            <a:ext cx="4011084" cy="4676380"/>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de-DE"/>
              <a:t>Formatvorlagen des Textmasters bearbeiten</a:t>
            </a:r>
          </a:p>
        </p:txBody>
      </p:sp>
      <p:sp>
        <p:nvSpPr>
          <p:cNvPr id="8" name="Fußzeilenplatzhalter 4"/>
          <p:cNvSpPr>
            <a:spLocks noGrp="1"/>
          </p:cNvSpPr>
          <p:nvPr>
            <p:ph type="ftr" sz="quarter" idx="3"/>
          </p:nvPr>
        </p:nvSpPr>
        <p:spPr>
          <a:xfrm>
            <a:off x="3753557" y="6276255"/>
            <a:ext cx="6485919" cy="431999"/>
          </a:xfrm>
          <a:prstGeom prst="rect">
            <a:avLst/>
          </a:prstGeom>
        </p:spPr>
        <p:txBody>
          <a:bodyPr vert="horz" lIns="91440" tIns="45720" rIns="91440" bIns="45720" rtlCol="0" anchor="ctr"/>
          <a:lstStyle>
            <a:lvl1pPr algn="ctr">
              <a:lnSpc>
                <a:spcPct val="100000"/>
              </a:lnSpc>
              <a:defRPr sz="1600" b="1">
                <a:solidFill>
                  <a:srgbClr val="000000"/>
                </a:solidFill>
                <a:latin typeface="Arial"/>
                <a:cs typeface="Arial"/>
              </a:defRPr>
            </a:lvl1pPr>
          </a:lstStyle>
          <a:p>
            <a:endParaRPr lang="en-US" dirty="0"/>
          </a:p>
        </p:txBody>
      </p:sp>
      <p:sp>
        <p:nvSpPr>
          <p:cNvPr id="14" name="Rechteck 13"/>
          <p:cNvSpPr/>
          <p:nvPr/>
        </p:nvSpPr>
        <p:spPr>
          <a:xfrm>
            <a:off x="332409" y="6188065"/>
            <a:ext cx="3715481" cy="584775"/>
          </a:xfrm>
          <a:prstGeom prst="rect">
            <a:avLst/>
          </a:prstGeom>
        </p:spPr>
        <p:txBody>
          <a:bodyPr wrap="square">
            <a:spAutoFit/>
          </a:bodyPr>
          <a:lstStyle/>
          <a:p>
            <a:r>
              <a:rPr lang="en-GB" sz="1600" b="1" dirty="0" err="1">
                <a:solidFill>
                  <a:schemeClr val="accent1"/>
                </a:solidFill>
                <a:latin typeface="Arial"/>
                <a:cs typeface="Arial"/>
              </a:rPr>
              <a:t>Hochschule</a:t>
            </a:r>
            <a:r>
              <a:rPr lang="en-GB" sz="1600" b="1" dirty="0">
                <a:solidFill>
                  <a:schemeClr val="accent1"/>
                </a:solidFill>
                <a:latin typeface="Arial"/>
                <a:cs typeface="Arial"/>
              </a:rPr>
              <a:t> Düsseldorf</a:t>
            </a:r>
          </a:p>
          <a:p>
            <a:r>
              <a:rPr lang="en-GB" sz="1600" dirty="0">
                <a:solidFill>
                  <a:schemeClr val="accent1"/>
                </a:solidFill>
                <a:latin typeface="Arial"/>
                <a:cs typeface="Arial"/>
              </a:rPr>
              <a:t>University of Applied Sciences</a:t>
            </a:r>
            <a:endParaRPr lang="de-DE" sz="1600" dirty="0">
              <a:solidFill>
                <a:schemeClr val="accent1"/>
              </a:solidFill>
              <a:latin typeface="Arial"/>
              <a:cs typeface="Arial"/>
            </a:endParaRPr>
          </a:p>
        </p:txBody>
      </p:sp>
      <p:sp>
        <p:nvSpPr>
          <p:cNvPr id="15" name="Datumsplatzhalter 3"/>
          <p:cNvSpPr>
            <a:spLocks noGrp="1"/>
          </p:cNvSpPr>
          <p:nvPr>
            <p:ph type="dt" sz="half" idx="10"/>
          </p:nvPr>
        </p:nvSpPr>
        <p:spPr>
          <a:xfrm>
            <a:off x="10611557" y="6381087"/>
            <a:ext cx="1275297" cy="476511"/>
          </a:xfrm>
          <a:prstGeom prst="rect">
            <a:avLst/>
          </a:prstGeom>
        </p:spPr>
        <p:txBody>
          <a:bodyPr vert="horz" lIns="91440" tIns="45720" rIns="91440" bIns="45720" rtlCol="0" anchor="ctr"/>
          <a:lstStyle>
            <a:lvl1pPr algn="r">
              <a:defRPr sz="1600">
                <a:solidFill>
                  <a:srgbClr val="000000"/>
                </a:solidFill>
                <a:latin typeface="Arial"/>
                <a:cs typeface="Arial"/>
              </a:defRPr>
            </a:lvl1pPr>
          </a:lstStyle>
          <a:p>
            <a:fld id="{B61BEF0D-F0BB-DE4B-95CE-6DB70DBA9567}" type="datetimeFigureOut">
              <a:rPr lang="en-US" smtClean="0"/>
              <a:pPr/>
              <a:t>1/26/2021</a:t>
            </a:fld>
            <a:endParaRPr lang="en-US" dirty="0"/>
          </a:p>
        </p:txBody>
      </p:sp>
      <p:sp>
        <p:nvSpPr>
          <p:cNvPr id="16" name="Foliennummernplatzhalter 5"/>
          <p:cNvSpPr>
            <a:spLocks noGrp="1"/>
          </p:cNvSpPr>
          <p:nvPr>
            <p:ph type="sldNum" sz="quarter" idx="4"/>
          </p:nvPr>
        </p:nvSpPr>
        <p:spPr>
          <a:xfrm>
            <a:off x="10435581" y="6174548"/>
            <a:ext cx="1435145" cy="445221"/>
          </a:xfrm>
          <a:prstGeom prst="rect">
            <a:avLst/>
          </a:prstGeom>
        </p:spPr>
        <p:txBody>
          <a:bodyPr/>
          <a:lstStyle>
            <a:lvl1pPr algn="r">
              <a:defRPr sz="1600" b="1">
                <a:latin typeface="Arial"/>
                <a:cs typeface="Arial"/>
              </a:defRPr>
            </a:lvl1pPr>
          </a:lstStyle>
          <a:p>
            <a:fld id="{D57F1E4F-1CFF-5643-939E-217C01CDF565}" type="slidenum">
              <a:rPr lang="en-US" smtClean="0"/>
              <a:pPr/>
              <a:t>‹Nr.›</a:t>
            </a:fld>
            <a:endParaRPr lang="en-US" dirty="0"/>
          </a:p>
        </p:txBody>
      </p:sp>
    </p:spTree>
    <p:extLst>
      <p:ext uri="{BB962C8B-B14F-4D97-AF65-F5344CB8AC3E}">
        <p14:creationId xmlns:p14="http://schemas.microsoft.com/office/powerpoint/2010/main" val="35098731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em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322999" y="197556"/>
            <a:ext cx="11546003" cy="1098107"/>
          </a:xfrm>
          <a:prstGeom prst="rect">
            <a:avLst/>
          </a:prstGeom>
        </p:spPr>
        <p:txBody>
          <a:bodyPr vert="horz" lIns="91440" tIns="45720" rIns="91440" bIns="45720" rtlCol="0" anchor="t">
            <a:noAutofit/>
          </a:bodyPr>
          <a:lstStyle/>
          <a:p>
            <a:r>
              <a:rPr lang="de-DE" dirty="0"/>
              <a:t>Mastertitelformat bearbeiten</a:t>
            </a:r>
          </a:p>
        </p:txBody>
      </p:sp>
      <p:sp>
        <p:nvSpPr>
          <p:cNvPr id="3" name="Textplatzhalter 2"/>
          <p:cNvSpPr>
            <a:spLocks noGrp="1"/>
          </p:cNvSpPr>
          <p:nvPr>
            <p:ph type="body" idx="1"/>
          </p:nvPr>
        </p:nvSpPr>
        <p:spPr>
          <a:xfrm>
            <a:off x="322999" y="1417639"/>
            <a:ext cx="11546003" cy="4708525"/>
          </a:xfrm>
          <a:prstGeom prst="rect">
            <a:avLst/>
          </a:prstGeom>
        </p:spPr>
        <p:txBody>
          <a:bodyPr vert="horz" lIns="91440" tIns="45720" rIns="91440" bIns="45720" rtlCol="0">
            <a:noAutofit/>
          </a:bodyPr>
          <a:lstStyle/>
          <a:p>
            <a:pPr lvl="0"/>
            <a:r>
              <a:rPr lang="de-DE" noProof="0" dirty="0"/>
              <a:t>Mastertextformat bearbeiten</a:t>
            </a:r>
          </a:p>
          <a:p>
            <a:pPr lvl="1"/>
            <a:r>
              <a:rPr lang="de-DE" noProof="0" dirty="0"/>
              <a:t>Zweite Ebene</a:t>
            </a:r>
          </a:p>
          <a:p>
            <a:pPr lvl="2"/>
            <a:r>
              <a:rPr lang="de-DE" noProof="0" dirty="0"/>
              <a:t>Dritte Ebene</a:t>
            </a:r>
          </a:p>
          <a:p>
            <a:pPr lvl="3"/>
            <a:r>
              <a:rPr lang="de-DE" noProof="0" dirty="0"/>
              <a:t>Vierte Ebene</a:t>
            </a:r>
          </a:p>
          <a:p>
            <a:pPr lvl="4"/>
            <a:r>
              <a:rPr lang="de-DE" noProof="0" dirty="0"/>
              <a:t>Fünfte Ebene</a:t>
            </a:r>
          </a:p>
        </p:txBody>
      </p:sp>
      <p:pic>
        <p:nvPicPr>
          <p:cNvPr id="7" name="Bild 4" descr="HSD_Marke_v1_HSD_Rot_RGB.eps"/>
          <p:cNvPicPr>
            <a:picLocks noChangeAspect="1"/>
          </p:cNvPicPr>
          <p:nvPr userDrawn="1"/>
        </p:nvPicPr>
        <p:blipFill>
          <a:blip r:embed="rId21">
            <a:extLst>
              <a:ext uri="{28A0092B-C50C-407E-A947-70E740481C1C}">
                <a14:useLocalDpi xmlns:a14="http://schemas.microsoft.com/office/drawing/2010/main"/>
              </a:ext>
            </a:extLst>
          </a:blip>
          <a:stretch>
            <a:fillRect/>
          </a:stretch>
        </p:blipFill>
        <p:spPr>
          <a:xfrm>
            <a:off x="212513" y="6334698"/>
            <a:ext cx="649545" cy="371917"/>
          </a:xfrm>
          <a:prstGeom prst="rect">
            <a:avLst/>
          </a:prstGeom>
        </p:spPr>
      </p:pic>
      <p:sp>
        <p:nvSpPr>
          <p:cNvPr id="8" name="Fußzeilenplatzhalter 4"/>
          <p:cNvSpPr txBox="1">
            <a:spLocks/>
          </p:cNvSpPr>
          <p:nvPr userDrawn="1"/>
        </p:nvSpPr>
        <p:spPr>
          <a:xfrm>
            <a:off x="862058" y="6397158"/>
            <a:ext cx="8071893" cy="371915"/>
          </a:xfrm>
          <a:prstGeom prst="rect">
            <a:avLst/>
          </a:prstGeom>
        </p:spPr>
        <p:txBody>
          <a:bodyPr vert="horz" lIns="91440" tIns="45720" rIns="91440" bIns="45720" rtlCol="0" anchor="ctr"/>
          <a:lstStyle>
            <a:defPPr>
              <a:defRPr lang="de-DE"/>
            </a:defPPr>
            <a:lvl1pPr marL="0" algn="l" defTabSz="457200" rtl="0" eaLnBrk="1" latinLnBrk="0" hangingPunct="1">
              <a:lnSpc>
                <a:spcPct val="100000"/>
              </a:lnSpc>
              <a:defRPr sz="1100" b="0" kern="1200">
                <a:solidFill>
                  <a:srgbClr val="000000"/>
                </a:solidFill>
                <a:latin typeface="Arial"/>
                <a:ea typeface="+mn-ea"/>
                <a:cs typeface="Arial"/>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sz="1050" dirty="0">
                <a:latin typeface="HSD Sans SoKult" panose="020B0500020200000000" pitchFamily="34" charset="0"/>
              </a:rPr>
              <a:t>Marthe Heidemann M. A.,</a:t>
            </a:r>
            <a:r>
              <a:rPr lang="en-US" sz="1050" baseline="0" dirty="0">
                <a:latin typeface="HSD Sans SoKult" panose="020B0500020200000000" pitchFamily="34" charset="0"/>
              </a:rPr>
              <a:t> </a:t>
            </a:r>
            <a:r>
              <a:rPr lang="en-US" sz="1050" dirty="0">
                <a:latin typeface="HSD Sans SoKult" panose="020B0500020200000000" pitchFamily="34" charset="0"/>
              </a:rPr>
              <a:t>Andrea Pabst</a:t>
            </a:r>
            <a:r>
              <a:rPr lang="en-US" sz="1050" baseline="0" dirty="0">
                <a:latin typeface="HSD Sans SoKult" panose="020B0500020200000000" pitchFamily="34" charset="0"/>
              </a:rPr>
              <a:t> M. A.</a:t>
            </a:r>
            <a:endParaRPr lang="en-US" sz="1050" dirty="0">
              <a:latin typeface="HSD Sans SoKult" panose="020B0500020200000000" pitchFamily="34" charset="0"/>
            </a:endParaRPr>
          </a:p>
        </p:txBody>
      </p:sp>
    </p:spTree>
    <p:extLst>
      <p:ext uri="{BB962C8B-B14F-4D97-AF65-F5344CB8AC3E}">
        <p14:creationId xmlns:p14="http://schemas.microsoft.com/office/powerpoint/2010/main" val="3618933173"/>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 id="2147483677" r:id="rId12"/>
    <p:sldLayoutId id="2147483678" r:id="rId13"/>
    <p:sldLayoutId id="2147483679" r:id="rId14"/>
    <p:sldLayoutId id="2147483680" r:id="rId15"/>
    <p:sldLayoutId id="2147483681" r:id="rId16"/>
    <p:sldLayoutId id="2147483682" r:id="rId17"/>
    <p:sldLayoutId id="2147483683" r:id="rId18"/>
    <p:sldLayoutId id="2147483684" r:id="rId19"/>
  </p:sldLayoutIdLst>
  <p:txStyles>
    <p:titleStyle>
      <a:lvl1pPr algn="l" defTabSz="609585" rtl="0" eaLnBrk="1" latinLnBrk="0" hangingPunct="1">
        <a:lnSpc>
          <a:spcPct val="100000"/>
        </a:lnSpc>
        <a:spcBef>
          <a:spcPct val="0"/>
        </a:spcBef>
        <a:buNone/>
        <a:defRPr sz="4667" kern="1200">
          <a:solidFill>
            <a:schemeClr val="tx1"/>
          </a:solidFill>
          <a:latin typeface="HSD Sans"/>
          <a:ea typeface="+mj-ea"/>
          <a:cs typeface="HSD Sans"/>
        </a:defRPr>
      </a:lvl1pPr>
    </p:titleStyle>
    <p:bodyStyle>
      <a:lvl1pPr marL="457189" indent="-457189" algn="l" defTabSz="609585" rtl="0" eaLnBrk="1" latinLnBrk="0" hangingPunct="1">
        <a:spcBef>
          <a:spcPct val="20000"/>
        </a:spcBef>
        <a:buFont typeface="Arial"/>
        <a:buChar char="•"/>
        <a:defRPr sz="4267" kern="1200">
          <a:solidFill>
            <a:schemeClr val="tx1"/>
          </a:solidFill>
          <a:latin typeface="Arial"/>
          <a:ea typeface="+mn-ea"/>
          <a:cs typeface="Arial"/>
        </a:defRPr>
      </a:lvl1pPr>
      <a:lvl2pPr marL="990575" indent="-380990" algn="l" defTabSz="609585" rtl="0" eaLnBrk="1" latinLnBrk="0" hangingPunct="1">
        <a:spcBef>
          <a:spcPct val="20000"/>
        </a:spcBef>
        <a:buFont typeface="Arial"/>
        <a:buChar char="–"/>
        <a:defRPr sz="3733" kern="1200">
          <a:solidFill>
            <a:schemeClr val="tx1"/>
          </a:solidFill>
          <a:latin typeface="Arial"/>
          <a:ea typeface="+mn-ea"/>
          <a:cs typeface="Arial"/>
        </a:defRPr>
      </a:lvl2pPr>
      <a:lvl3pPr marL="1523962" indent="-304792" algn="l" defTabSz="609585" rtl="0" eaLnBrk="1" latinLnBrk="0" hangingPunct="1">
        <a:spcBef>
          <a:spcPct val="20000"/>
        </a:spcBef>
        <a:buFont typeface="Arial"/>
        <a:buChar char="•"/>
        <a:defRPr sz="3200" kern="1200">
          <a:solidFill>
            <a:schemeClr val="tx1"/>
          </a:solidFill>
          <a:latin typeface="Arial"/>
          <a:ea typeface="+mn-ea"/>
          <a:cs typeface="Arial"/>
        </a:defRPr>
      </a:lvl3pPr>
      <a:lvl4pPr marL="2133547" indent="-304792" algn="l" defTabSz="609585" rtl="0" eaLnBrk="1" latinLnBrk="0" hangingPunct="1">
        <a:spcBef>
          <a:spcPct val="20000"/>
        </a:spcBef>
        <a:buFont typeface="Arial"/>
        <a:buChar char="–"/>
        <a:defRPr sz="2667" kern="1200">
          <a:solidFill>
            <a:schemeClr val="tx1"/>
          </a:solidFill>
          <a:latin typeface="Arial"/>
          <a:ea typeface="+mn-ea"/>
          <a:cs typeface="Arial"/>
        </a:defRPr>
      </a:lvl4pPr>
      <a:lvl5pPr marL="2743131" indent="-304792" algn="l" defTabSz="609585" rtl="0" eaLnBrk="1" latinLnBrk="0" hangingPunct="1">
        <a:spcBef>
          <a:spcPct val="20000"/>
        </a:spcBef>
        <a:buFont typeface="Arial"/>
        <a:buChar char="»"/>
        <a:defRPr sz="2400" kern="1200">
          <a:solidFill>
            <a:schemeClr val="tx1"/>
          </a:solidFill>
          <a:latin typeface="Arial"/>
          <a:ea typeface="+mn-ea"/>
          <a:cs typeface="Arial"/>
        </a:defRPr>
      </a:lvl5pPr>
      <a:lvl6pPr marL="3352716" indent="-304792" algn="l" defTabSz="609585" rtl="0" eaLnBrk="1" latinLnBrk="0" hangingPunct="1">
        <a:spcBef>
          <a:spcPct val="20000"/>
        </a:spcBef>
        <a:buFont typeface="Arial"/>
        <a:buChar char="•"/>
        <a:defRPr sz="2667" kern="1200">
          <a:solidFill>
            <a:schemeClr val="tx1"/>
          </a:solidFill>
          <a:latin typeface="+mn-lt"/>
          <a:ea typeface="+mn-ea"/>
          <a:cs typeface="+mn-cs"/>
        </a:defRPr>
      </a:lvl6pPr>
      <a:lvl7pPr marL="3962301" indent="-304792" algn="l" defTabSz="609585" rtl="0" eaLnBrk="1" latinLnBrk="0" hangingPunct="1">
        <a:spcBef>
          <a:spcPct val="20000"/>
        </a:spcBef>
        <a:buFont typeface="Arial"/>
        <a:buChar char="•"/>
        <a:defRPr sz="2667" kern="1200">
          <a:solidFill>
            <a:schemeClr val="tx1"/>
          </a:solidFill>
          <a:latin typeface="+mn-lt"/>
          <a:ea typeface="+mn-ea"/>
          <a:cs typeface="+mn-cs"/>
        </a:defRPr>
      </a:lvl7pPr>
      <a:lvl8pPr marL="4571886" indent="-304792" algn="l" defTabSz="609585" rtl="0" eaLnBrk="1" latinLnBrk="0" hangingPunct="1">
        <a:spcBef>
          <a:spcPct val="20000"/>
        </a:spcBef>
        <a:buFont typeface="Arial"/>
        <a:buChar char="•"/>
        <a:defRPr sz="2667" kern="1200">
          <a:solidFill>
            <a:schemeClr val="tx1"/>
          </a:solidFill>
          <a:latin typeface="+mn-lt"/>
          <a:ea typeface="+mn-ea"/>
          <a:cs typeface="+mn-cs"/>
        </a:defRPr>
      </a:lvl8pPr>
      <a:lvl9pPr marL="5181470" indent="-304792" algn="l" defTabSz="609585" rtl="0" eaLnBrk="1" latinLnBrk="0" hangingPunct="1">
        <a:spcBef>
          <a:spcPct val="20000"/>
        </a:spcBef>
        <a:buFont typeface="Arial"/>
        <a:buChar char="•"/>
        <a:defRPr sz="2667" kern="1200">
          <a:solidFill>
            <a:schemeClr val="tx1"/>
          </a:solidFill>
          <a:latin typeface="+mn-lt"/>
          <a:ea typeface="+mn-ea"/>
          <a:cs typeface="+mn-cs"/>
        </a:defRPr>
      </a:lvl9pPr>
    </p:bodyStyle>
    <p:otherStyle>
      <a:defPPr>
        <a:defRPr lang="de-DE"/>
      </a:defPPr>
      <a:lvl1pPr marL="0" algn="l" defTabSz="609585" rtl="0" eaLnBrk="1" latinLnBrk="0" hangingPunct="1">
        <a:defRPr sz="2400" kern="1200">
          <a:solidFill>
            <a:schemeClr val="tx1"/>
          </a:solidFill>
          <a:latin typeface="+mn-lt"/>
          <a:ea typeface="+mn-ea"/>
          <a:cs typeface="+mn-cs"/>
        </a:defRPr>
      </a:lvl1pPr>
      <a:lvl2pPr marL="609585" algn="l" defTabSz="609585" rtl="0" eaLnBrk="1" latinLnBrk="0" hangingPunct="1">
        <a:defRPr sz="2400" kern="1200">
          <a:solidFill>
            <a:schemeClr val="tx1"/>
          </a:solidFill>
          <a:latin typeface="+mn-lt"/>
          <a:ea typeface="+mn-ea"/>
          <a:cs typeface="+mn-cs"/>
        </a:defRPr>
      </a:lvl2pPr>
      <a:lvl3pPr marL="1219170" algn="l" defTabSz="609585" rtl="0" eaLnBrk="1" latinLnBrk="0" hangingPunct="1">
        <a:defRPr sz="2400" kern="1200">
          <a:solidFill>
            <a:schemeClr val="tx1"/>
          </a:solidFill>
          <a:latin typeface="+mn-lt"/>
          <a:ea typeface="+mn-ea"/>
          <a:cs typeface="+mn-cs"/>
        </a:defRPr>
      </a:lvl3pPr>
      <a:lvl4pPr marL="1828754" algn="l" defTabSz="609585" rtl="0" eaLnBrk="1" latinLnBrk="0" hangingPunct="1">
        <a:defRPr sz="2400" kern="1200">
          <a:solidFill>
            <a:schemeClr val="tx1"/>
          </a:solidFill>
          <a:latin typeface="+mn-lt"/>
          <a:ea typeface="+mn-ea"/>
          <a:cs typeface="+mn-cs"/>
        </a:defRPr>
      </a:lvl4pPr>
      <a:lvl5pPr marL="2438339" algn="l" defTabSz="609585" rtl="0" eaLnBrk="1" latinLnBrk="0" hangingPunct="1">
        <a:defRPr sz="2400" kern="1200">
          <a:solidFill>
            <a:schemeClr val="tx1"/>
          </a:solidFill>
          <a:latin typeface="+mn-lt"/>
          <a:ea typeface="+mn-ea"/>
          <a:cs typeface="+mn-cs"/>
        </a:defRPr>
      </a:lvl5pPr>
      <a:lvl6pPr marL="3047924" algn="l" defTabSz="609585" rtl="0" eaLnBrk="1" latinLnBrk="0" hangingPunct="1">
        <a:defRPr sz="2400" kern="1200">
          <a:solidFill>
            <a:schemeClr val="tx1"/>
          </a:solidFill>
          <a:latin typeface="+mn-lt"/>
          <a:ea typeface="+mn-ea"/>
          <a:cs typeface="+mn-cs"/>
        </a:defRPr>
      </a:lvl6pPr>
      <a:lvl7pPr marL="3657509" algn="l" defTabSz="609585" rtl="0" eaLnBrk="1" latinLnBrk="0" hangingPunct="1">
        <a:defRPr sz="2400" kern="1200">
          <a:solidFill>
            <a:schemeClr val="tx1"/>
          </a:solidFill>
          <a:latin typeface="+mn-lt"/>
          <a:ea typeface="+mn-ea"/>
          <a:cs typeface="+mn-cs"/>
        </a:defRPr>
      </a:lvl7pPr>
      <a:lvl8pPr marL="4267093" algn="l" defTabSz="609585" rtl="0" eaLnBrk="1" latinLnBrk="0" hangingPunct="1">
        <a:defRPr sz="2400" kern="1200">
          <a:solidFill>
            <a:schemeClr val="tx1"/>
          </a:solidFill>
          <a:latin typeface="+mn-lt"/>
          <a:ea typeface="+mn-ea"/>
          <a:cs typeface="+mn-cs"/>
        </a:defRPr>
      </a:lvl8pPr>
      <a:lvl9pPr marL="4876678" algn="l" defTabSz="609585"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bewerbung.hs-duesseldorf.de" TargetMode="External"/><Relationship Id="rId2" Type="http://schemas.openxmlformats.org/officeDocument/2006/relationships/hyperlink" Target="https://bewerbung.hs-duesseldorf.de"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4292252" y="1671334"/>
            <a:ext cx="7528041" cy="1035956"/>
          </a:xfrm>
        </p:spPr>
        <p:txBody>
          <a:bodyPr/>
          <a:lstStyle/>
          <a:p>
            <a:r>
              <a:rPr lang="de-DE" b="1">
                <a:solidFill>
                  <a:srgbClr val="0070C0"/>
                </a:solidFill>
              </a:rPr>
              <a:t>Master </a:t>
            </a:r>
            <a:br>
              <a:rPr lang="de-DE" b="1">
                <a:solidFill>
                  <a:srgbClr val="0070C0"/>
                </a:solidFill>
              </a:rPr>
            </a:br>
            <a:r>
              <a:rPr lang="de-DE" b="1">
                <a:solidFill>
                  <a:srgbClr val="0070C0"/>
                </a:solidFill>
              </a:rPr>
              <a:t>Empowerment </a:t>
            </a:r>
            <a:br>
              <a:rPr lang="de-DE" b="1">
                <a:solidFill>
                  <a:srgbClr val="0070C0"/>
                </a:solidFill>
              </a:rPr>
            </a:br>
            <a:r>
              <a:rPr lang="de-DE" b="1">
                <a:solidFill>
                  <a:srgbClr val="0070C0"/>
                </a:solidFill>
              </a:rPr>
              <a:t>Studies</a:t>
            </a:r>
            <a:endParaRPr lang="de-DE" b="1" dirty="0">
              <a:solidFill>
                <a:srgbClr val="0070C0"/>
              </a:solidFill>
            </a:endParaRPr>
          </a:p>
        </p:txBody>
      </p:sp>
      <p:pic>
        <p:nvPicPr>
          <p:cNvPr id="5" name="Grafik 4"/>
          <p:cNvPicPr>
            <a:picLocks noChangeAspect="1"/>
          </p:cNvPicPr>
          <p:nvPr/>
        </p:nvPicPr>
        <p:blipFill>
          <a:blip r:embed="rId2"/>
          <a:stretch>
            <a:fillRect/>
          </a:stretch>
        </p:blipFill>
        <p:spPr>
          <a:xfrm>
            <a:off x="247033" y="904353"/>
            <a:ext cx="3731126" cy="4089054"/>
          </a:xfrm>
          <a:prstGeom prst="rect">
            <a:avLst/>
          </a:prstGeom>
        </p:spPr>
      </p:pic>
      <p:sp>
        <p:nvSpPr>
          <p:cNvPr id="3" name="Textfeld 2">
            <a:extLst>
              <a:ext uri="{FF2B5EF4-FFF2-40B4-BE49-F238E27FC236}">
                <a16:creationId xmlns:a16="http://schemas.microsoft.com/office/drawing/2014/main" id="{03386FE5-718A-4075-9401-3208C84E5CBA}"/>
              </a:ext>
            </a:extLst>
          </p:cNvPr>
          <p:cNvSpPr txBox="1"/>
          <p:nvPr/>
        </p:nvSpPr>
        <p:spPr>
          <a:xfrm flipH="1">
            <a:off x="4292251" y="904352"/>
            <a:ext cx="7117651" cy="461665"/>
          </a:xfrm>
          <a:prstGeom prst="rect">
            <a:avLst/>
          </a:prstGeom>
          <a:noFill/>
        </p:spPr>
        <p:txBody>
          <a:bodyPr wrap="square" rtlCol="0">
            <a:spAutoFit/>
          </a:bodyPr>
          <a:lstStyle/>
          <a:p>
            <a:r>
              <a:rPr lang="de-DE" sz="2400" dirty="0">
                <a:latin typeface="HSD Sans" panose="020B0500020200000000" pitchFamily="34" charset="0"/>
              </a:rPr>
              <a:t>Informationsveranstaltung für den </a:t>
            </a:r>
          </a:p>
        </p:txBody>
      </p:sp>
      <p:sp>
        <p:nvSpPr>
          <p:cNvPr id="7" name="Textfeld 6">
            <a:extLst>
              <a:ext uri="{FF2B5EF4-FFF2-40B4-BE49-F238E27FC236}">
                <a16:creationId xmlns:a16="http://schemas.microsoft.com/office/drawing/2014/main" id="{2F38C79D-4624-406C-B699-0A70C497273E}"/>
              </a:ext>
            </a:extLst>
          </p:cNvPr>
          <p:cNvSpPr txBox="1"/>
          <p:nvPr/>
        </p:nvSpPr>
        <p:spPr>
          <a:xfrm>
            <a:off x="4292251" y="5144756"/>
            <a:ext cx="6214907" cy="338554"/>
          </a:xfrm>
          <a:prstGeom prst="rect">
            <a:avLst/>
          </a:prstGeom>
          <a:noFill/>
        </p:spPr>
        <p:txBody>
          <a:bodyPr wrap="square" rtlCol="0">
            <a:spAutoFit/>
          </a:bodyPr>
          <a:lstStyle/>
          <a:p>
            <a:r>
              <a:rPr lang="de-DE" sz="1600" dirty="0">
                <a:latin typeface="HSD Sans" panose="020B0500020200000000" pitchFamily="34" charset="0"/>
              </a:rPr>
              <a:t>Dienstag, 17. Januar 2021, 17.00 – 17.45 Uhr</a:t>
            </a:r>
          </a:p>
        </p:txBody>
      </p:sp>
    </p:spTree>
    <p:extLst>
      <p:ext uri="{BB962C8B-B14F-4D97-AF65-F5344CB8AC3E}">
        <p14:creationId xmlns:p14="http://schemas.microsoft.com/office/powerpoint/2010/main" val="9429463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sz="4400" dirty="0">
                <a:solidFill>
                  <a:srgbClr val="0070C0"/>
                </a:solidFill>
                <a:latin typeface="HSD Sans SoKult" panose="020B0500020200000000" pitchFamily="34" charset="0"/>
              </a:rPr>
              <a:t>Politische Bildung</a:t>
            </a:r>
            <a:br>
              <a:rPr lang="de-DE" sz="4400" dirty="0">
                <a:solidFill>
                  <a:srgbClr val="0070C0"/>
                </a:solidFill>
                <a:latin typeface="HSD Sans SoKult" panose="020B0500020200000000" pitchFamily="34" charset="0"/>
              </a:rPr>
            </a:br>
            <a:endParaRPr lang="de-DE" sz="4400" dirty="0">
              <a:solidFill>
                <a:srgbClr val="0070C0"/>
              </a:solidFill>
              <a:latin typeface="HSD Sans SoKult" panose="020B0500020200000000" pitchFamily="34" charset="0"/>
            </a:endParaRPr>
          </a:p>
        </p:txBody>
      </p:sp>
      <p:sp>
        <p:nvSpPr>
          <p:cNvPr id="4" name="Inhaltsplatzhalter 1"/>
          <p:cNvSpPr txBox="1">
            <a:spLocks/>
          </p:cNvSpPr>
          <p:nvPr/>
        </p:nvSpPr>
        <p:spPr>
          <a:xfrm>
            <a:off x="653794" y="1249307"/>
            <a:ext cx="10742752" cy="4883863"/>
          </a:xfrm>
          <a:prstGeom prst="rect">
            <a:avLst/>
          </a:prstGeom>
        </p:spPr>
        <p:txBody>
          <a:bodyPr vert="horz" lIns="0" tIns="0" rIns="0" bIns="0" rtlCol="0" anchor="ctr">
            <a:noAutofit/>
          </a:bodyPr>
          <a:lstStyle>
            <a:lvl1pPr marL="0" indent="0" algn="l" defTabSz="609585" rtl="0" eaLnBrk="1" latinLnBrk="0" hangingPunct="1">
              <a:spcBef>
                <a:spcPct val="20000"/>
              </a:spcBef>
              <a:buFont typeface="Arial"/>
              <a:buNone/>
              <a:defRPr sz="3200" b="1" kern="1200" baseline="0">
                <a:solidFill>
                  <a:schemeClr val="tx1"/>
                </a:solidFill>
                <a:latin typeface="Arial"/>
                <a:ea typeface="+mn-ea"/>
                <a:cs typeface="Arial"/>
              </a:defRPr>
            </a:lvl1pPr>
            <a:lvl2pPr marL="609585" indent="0" algn="ctr" defTabSz="609585" rtl="0" eaLnBrk="1" latinLnBrk="0" hangingPunct="1">
              <a:spcBef>
                <a:spcPct val="20000"/>
              </a:spcBef>
              <a:buFont typeface="Arial"/>
              <a:buNone/>
              <a:defRPr sz="3733" kern="1200">
                <a:solidFill>
                  <a:schemeClr val="tx1">
                    <a:tint val="75000"/>
                  </a:schemeClr>
                </a:solidFill>
                <a:latin typeface="Arial"/>
                <a:ea typeface="+mn-ea"/>
                <a:cs typeface="Arial"/>
              </a:defRPr>
            </a:lvl2pPr>
            <a:lvl3pPr marL="1219170" indent="0" algn="ctr" defTabSz="609585" rtl="0" eaLnBrk="1" latinLnBrk="0" hangingPunct="1">
              <a:spcBef>
                <a:spcPct val="20000"/>
              </a:spcBef>
              <a:buFont typeface="Arial"/>
              <a:buNone/>
              <a:defRPr sz="3200" kern="1200">
                <a:solidFill>
                  <a:schemeClr val="tx1">
                    <a:tint val="75000"/>
                  </a:schemeClr>
                </a:solidFill>
                <a:latin typeface="Arial"/>
                <a:ea typeface="+mn-ea"/>
                <a:cs typeface="Arial"/>
              </a:defRPr>
            </a:lvl3pPr>
            <a:lvl4pPr marL="1828754" indent="0" algn="ctr" defTabSz="609585" rtl="0" eaLnBrk="1" latinLnBrk="0" hangingPunct="1">
              <a:spcBef>
                <a:spcPct val="20000"/>
              </a:spcBef>
              <a:buFont typeface="Arial"/>
              <a:buNone/>
              <a:defRPr sz="2667" kern="1200">
                <a:solidFill>
                  <a:schemeClr val="tx1">
                    <a:tint val="75000"/>
                  </a:schemeClr>
                </a:solidFill>
                <a:latin typeface="Arial"/>
                <a:ea typeface="+mn-ea"/>
                <a:cs typeface="Arial"/>
              </a:defRPr>
            </a:lvl4pPr>
            <a:lvl5pPr marL="2438339" indent="0" algn="ctr" defTabSz="609585" rtl="0" eaLnBrk="1" latinLnBrk="0" hangingPunct="1">
              <a:spcBef>
                <a:spcPct val="20000"/>
              </a:spcBef>
              <a:buFont typeface="Arial"/>
              <a:buNone/>
              <a:defRPr sz="2400" kern="1200">
                <a:solidFill>
                  <a:schemeClr val="tx1">
                    <a:tint val="75000"/>
                  </a:schemeClr>
                </a:solidFill>
                <a:latin typeface="Arial"/>
                <a:ea typeface="+mn-ea"/>
                <a:cs typeface="Arial"/>
              </a:defRPr>
            </a:lvl5pPr>
            <a:lvl6pPr marL="3047924"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6pPr>
            <a:lvl7pPr marL="3657509"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7pPr>
            <a:lvl8pPr marL="4267093"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8pPr>
            <a:lvl9pPr marL="4876678"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9pPr>
          </a:lstStyle>
          <a:p>
            <a:pPr marL="342900" indent="-342900">
              <a:buFont typeface="Wingdings" panose="05000000000000000000" pitchFamily="2" charset="2"/>
              <a:buChar char="§"/>
            </a:pPr>
            <a:r>
              <a:rPr lang="de-DE" sz="2800" b="0" dirty="0"/>
              <a:t>Qualifikation zur politischen Analyse der strukturellen Dimensionen gesellschaftspolitischer Problemfelder und </a:t>
            </a:r>
            <a:r>
              <a:rPr lang="de-DE" sz="2800" dirty="0"/>
              <a:t>kritisch-emanzipatorische politische Bildungsarbeit</a:t>
            </a:r>
          </a:p>
          <a:p>
            <a:pPr marL="342900" indent="-342900">
              <a:buFont typeface="Wingdings" panose="05000000000000000000" pitchFamily="2" charset="2"/>
              <a:buChar char="§"/>
            </a:pPr>
            <a:r>
              <a:rPr lang="de-DE" sz="2800" b="0" dirty="0"/>
              <a:t>Kenntnisse </a:t>
            </a:r>
            <a:r>
              <a:rPr lang="de-DE" sz="2800" dirty="0"/>
              <a:t>menschenrechtsfundierter und herrschaftskritischer politischer Bildungsarbeit</a:t>
            </a:r>
            <a:r>
              <a:rPr lang="de-DE" sz="2800" b="0" dirty="0"/>
              <a:t> (z.B. zu Antisemitismus, </a:t>
            </a:r>
            <a:r>
              <a:rPr lang="de-DE" sz="2800" b="0" dirty="0" err="1"/>
              <a:t>Ableismus</a:t>
            </a:r>
            <a:r>
              <a:rPr lang="de-DE" sz="2800" b="0" dirty="0"/>
              <a:t>, Heteronormativität, Heterosexismus, </a:t>
            </a:r>
            <a:r>
              <a:rPr lang="de-DE" sz="2800" b="0" dirty="0" err="1"/>
              <a:t>Klassismus</a:t>
            </a:r>
            <a:r>
              <a:rPr lang="de-DE" sz="2800" b="0" dirty="0"/>
              <a:t>, Rassismus, Sexismus und/oder Intersektionen sowie zu Rechtsextremismus) </a:t>
            </a:r>
          </a:p>
          <a:p>
            <a:pPr marL="342900" indent="-342900">
              <a:buFont typeface="Wingdings" panose="05000000000000000000" pitchFamily="2" charset="2"/>
              <a:buChar char="§"/>
            </a:pPr>
            <a:r>
              <a:rPr lang="de-DE" sz="2800" b="0" dirty="0"/>
              <a:t>Entwicklung von Ansätzen die </a:t>
            </a:r>
            <a:r>
              <a:rPr lang="de-DE" sz="2800" dirty="0"/>
              <a:t>selbstbestimmtes, emanzipatorisches demokratisches politisches Handeln </a:t>
            </a:r>
            <a:r>
              <a:rPr lang="de-DE" sz="2800" b="0" dirty="0"/>
              <a:t>fördern</a:t>
            </a:r>
          </a:p>
        </p:txBody>
      </p:sp>
    </p:spTree>
    <p:extLst>
      <p:ext uri="{BB962C8B-B14F-4D97-AF65-F5344CB8AC3E}">
        <p14:creationId xmlns:p14="http://schemas.microsoft.com/office/powerpoint/2010/main" val="9484234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sz="4400" dirty="0">
                <a:solidFill>
                  <a:srgbClr val="0070C0"/>
                </a:solidFill>
                <a:latin typeface="HSD Sans SoKult" panose="020B0500020200000000" pitchFamily="34" charset="0"/>
              </a:rPr>
              <a:t>Politische Partizipation</a:t>
            </a:r>
            <a:br>
              <a:rPr lang="de-DE" sz="4400" dirty="0">
                <a:solidFill>
                  <a:srgbClr val="0070C0"/>
                </a:solidFill>
                <a:latin typeface="HSD Sans SoKult" panose="020B0500020200000000" pitchFamily="34" charset="0"/>
              </a:rPr>
            </a:br>
            <a:endParaRPr lang="de-DE" sz="4400" dirty="0">
              <a:solidFill>
                <a:srgbClr val="0070C0"/>
              </a:solidFill>
              <a:latin typeface="HSD Sans SoKult" panose="020B0500020200000000" pitchFamily="34" charset="0"/>
            </a:endParaRPr>
          </a:p>
        </p:txBody>
      </p:sp>
      <p:sp>
        <p:nvSpPr>
          <p:cNvPr id="4" name="Inhaltsplatzhalter 1"/>
          <p:cNvSpPr txBox="1">
            <a:spLocks/>
          </p:cNvSpPr>
          <p:nvPr/>
        </p:nvSpPr>
        <p:spPr>
          <a:xfrm>
            <a:off x="662321" y="1293913"/>
            <a:ext cx="10898868" cy="4541520"/>
          </a:xfrm>
          <a:prstGeom prst="rect">
            <a:avLst/>
          </a:prstGeom>
        </p:spPr>
        <p:txBody>
          <a:bodyPr vert="horz" lIns="0" tIns="0" rIns="0" bIns="0" rtlCol="0" anchor="ctr">
            <a:noAutofit/>
          </a:bodyPr>
          <a:lstStyle>
            <a:lvl1pPr marL="0" indent="0" algn="l" defTabSz="609585" rtl="0" eaLnBrk="1" latinLnBrk="0" hangingPunct="1">
              <a:spcBef>
                <a:spcPct val="20000"/>
              </a:spcBef>
              <a:buFont typeface="Arial"/>
              <a:buNone/>
              <a:defRPr sz="3200" b="1" kern="1200" baseline="0">
                <a:solidFill>
                  <a:schemeClr val="tx1"/>
                </a:solidFill>
                <a:latin typeface="Arial"/>
                <a:ea typeface="+mn-ea"/>
                <a:cs typeface="Arial"/>
              </a:defRPr>
            </a:lvl1pPr>
            <a:lvl2pPr marL="609585" indent="0" algn="ctr" defTabSz="609585" rtl="0" eaLnBrk="1" latinLnBrk="0" hangingPunct="1">
              <a:spcBef>
                <a:spcPct val="20000"/>
              </a:spcBef>
              <a:buFont typeface="Arial"/>
              <a:buNone/>
              <a:defRPr sz="3733" kern="1200">
                <a:solidFill>
                  <a:schemeClr val="tx1">
                    <a:tint val="75000"/>
                  </a:schemeClr>
                </a:solidFill>
                <a:latin typeface="Arial"/>
                <a:ea typeface="+mn-ea"/>
                <a:cs typeface="Arial"/>
              </a:defRPr>
            </a:lvl2pPr>
            <a:lvl3pPr marL="1219170" indent="0" algn="ctr" defTabSz="609585" rtl="0" eaLnBrk="1" latinLnBrk="0" hangingPunct="1">
              <a:spcBef>
                <a:spcPct val="20000"/>
              </a:spcBef>
              <a:buFont typeface="Arial"/>
              <a:buNone/>
              <a:defRPr sz="3200" kern="1200">
                <a:solidFill>
                  <a:schemeClr val="tx1">
                    <a:tint val="75000"/>
                  </a:schemeClr>
                </a:solidFill>
                <a:latin typeface="Arial"/>
                <a:ea typeface="+mn-ea"/>
                <a:cs typeface="Arial"/>
              </a:defRPr>
            </a:lvl3pPr>
            <a:lvl4pPr marL="1828754" indent="0" algn="ctr" defTabSz="609585" rtl="0" eaLnBrk="1" latinLnBrk="0" hangingPunct="1">
              <a:spcBef>
                <a:spcPct val="20000"/>
              </a:spcBef>
              <a:buFont typeface="Arial"/>
              <a:buNone/>
              <a:defRPr sz="2667" kern="1200">
                <a:solidFill>
                  <a:schemeClr val="tx1">
                    <a:tint val="75000"/>
                  </a:schemeClr>
                </a:solidFill>
                <a:latin typeface="Arial"/>
                <a:ea typeface="+mn-ea"/>
                <a:cs typeface="Arial"/>
              </a:defRPr>
            </a:lvl4pPr>
            <a:lvl5pPr marL="2438339" indent="0" algn="ctr" defTabSz="609585" rtl="0" eaLnBrk="1" latinLnBrk="0" hangingPunct="1">
              <a:spcBef>
                <a:spcPct val="20000"/>
              </a:spcBef>
              <a:buFont typeface="Arial"/>
              <a:buNone/>
              <a:defRPr sz="2400" kern="1200">
                <a:solidFill>
                  <a:schemeClr val="tx1">
                    <a:tint val="75000"/>
                  </a:schemeClr>
                </a:solidFill>
                <a:latin typeface="Arial"/>
                <a:ea typeface="+mn-ea"/>
                <a:cs typeface="Arial"/>
              </a:defRPr>
            </a:lvl5pPr>
            <a:lvl6pPr marL="3047924"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6pPr>
            <a:lvl7pPr marL="3657509"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7pPr>
            <a:lvl8pPr marL="4267093"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8pPr>
            <a:lvl9pPr marL="4876678"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9pPr>
          </a:lstStyle>
          <a:p>
            <a:pPr marL="342900" indent="-342900">
              <a:buFont typeface="Wingdings" panose="05000000000000000000" pitchFamily="2" charset="2"/>
              <a:buChar char="§"/>
            </a:pPr>
            <a:r>
              <a:rPr lang="de-DE" sz="2800" b="0" dirty="0"/>
              <a:t>Qualifikation für </a:t>
            </a:r>
            <a:r>
              <a:rPr lang="de-DE" sz="2800" dirty="0"/>
              <a:t>kritische Analyse und (Mit-)Gestaltung politischer </a:t>
            </a:r>
            <a:r>
              <a:rPr lang="de-DE" sz="2800" dirty="0" err="1"/>
              <a:t>Empowermentprozesse</a:t>
            </a:r>
            <a:r>
              <a:rPr lang="de-DE" sz="2800" dirty="0"/>
              <a:t> auf Mikro- und </a:t>
            </a:r>
            <a:r>
              <a:rPr lang="de-DE" sz="2800" dirty="0" err="1"/>
              <a:t>Mesoebene</a:t>
            </a:r>
            <a:r>
              <a:rPr lang="de-DE" sz="2800" b="0" dirty="0"/>
              <a:t>, einschließlich beruflicher bzw. methodischer Ansätze zur </a:t>
            </a:r>
            <a:r>
              <a:rPr lang="de-DE" sz="2800" dirty="0"/>
              <a:t>Transformation</a:t>
            </a:r>
            <a:r>
              <a:rPr lang="de-DE" sz="2800" b="0" dirty="0"/>
              <a:t> von (politischen) Strukturen</a:t>
            </a:r>
          </a:p>
          <a:p>
            <a:pPr marL="342900" indent="-342900">
              <a:buFont typeface="Wingdings" panose="05000000000000000000" pitchFamily="2" charset="2"/>
              <a:buChar char="§"/>
            </a:pPr>
            <a:r>
              <a:rPr lang="de-DE" sz="2800" b="0" dirty="0"/>
              <a:t>Kenntnisse politischer Strukturen und Prozesse, sowie der Organisation kollektiver Akteure</a:t>
            </a:r>
          </a:p>
          <a:p>
            <a:pPr marL="342900" indent="-342900">
              <a:buFont typeface="Wingdings" panose="05000000000000000000" pitchFamily="2" charset="2"/>
              <a:buChar char="§"/>
            </a:pPr>
            <a:r>
              <a:rPr lang="de-DE" sz="2800" dirty="0"/>
              <a:t>Verständnis für die Konflikthaftigkeit </a:t>
            </a:r>
            <a:r>
              <a:rPr lang="de-DE" sz="2800" b="0" dirty="0"/>
              <a:t>(gesellschafts-) politischer Prozesse und die Entwicklung von </a:t>
            </a:r>
            <a:r>
              <a:rPr lang="de-DE" sz="2800" dirty="0"/>
              <a:t>Fähigkeiten zum kompetenten und konstruktiven Konfliktaustrag</a:t>
            </a:r>
          </a:p>
        </p:txBody>
      </p:sp>
    </p:spTree>
    <p:extLst>
      <p:ext uri="{BB962C8B-B14F-4D97-AF65-F5344CB8AC3E}">
        <p14:creationId xmlns:p14="http://schemas.microsoft.com/office/powerpoint/2010/main" val="7496705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sz="4400" dirty="0">
                <a:solidFill>
                  <a:srgbClr val="0070C0"/>
                </a:solidFill>
                <a:latin typeface="HSD Sans SoKult" panose="020B0500020200000000" pitchFamily="34" charset="0"/>
              </a:rPr>
              <a:t>Seminarbeispiele: Schwerpunkte</a:t>
            </a:r>
            <a:br>
              <a:rPr lang="de-DE" sz="4400" dirty="0">
                <a:solidFill>
                  <a:srgbClr val="0070C0"/>
                </a:solidFill>
                <a:latin typeface="HSD Sans SoKult" panose="020B0500020200000000" pitchFamily="34" charset="0"/>
              </a:rPr>
            </a:br>
            <a:endParaRPr lang="de-DE" sz="4400" dirty="0">
              <a:solidFill>
                <a:srgbClr val="0070C0"/>
              </a:solidFill>
              <a:latin typeface="HSD Sans SoKult" panose="020B0500020200000000" pitchFamily="34" charset="0"/>
            </a:endParaRPr>
          </a:p>
        </p:txBody>
      </p:sp>
      <p:sp>
        <p:nvSpPr>
          <p:cNvPr id="4" name="Inhaltsplatzhalter 1"/>
          <p:cNvSpPr txBox="1">
            <a:spLocks/>
          </p:cNvSpPr>
          <p:nvPr/>
        </p:nvSpPr>
        <p:spPr>
          <a:xfrm>
            <a:off x="586276" y="1364252"/>
            <a:ext cx="10898868" cy="4541520"/>
          </a:xfrm>
          <a:prstGeom prst="rect">
            <a:avLst/>
          </a:prstGeom>
        </p:spPr>
        <p:txBody>
          <a:bodyPr vert="horz" lIns="0" tIns="0" rIns="0" bIns="0" rtlCol="0" anchor="ctr">
            <a:noAutofit/>
          </a:bodyPr>
          <a:lstStyle>
            <a:lvl1pPr marL="0" indent="0" algn="l" defTabSz="609585" rtl="0" eaLnBrk="1" latinLnBrk="0" hangingPunct="1">
              <a:spcBef>
                <a:spcPct val="20000"/>
              </a:spcBef>
              <a:buFont typeface="Arial"/>
              <a:buNone/>
              <a:defRPr sz="3200" b="1" kern="1200" baseline="0">
                <a:solidFill>
                  <a:schemeClr val="tx1"/>
                </a:solidFill>
                <a:latin typeface="Arial"/>
                <a:ea typeface="+mn-ea"/>
                <a:cs typeface="Arial"/>
              </a:defRPr>
            </a:lvl1pPr>
            <a:lvl2pPr marL="609585" indent="0" algn="ctr" defTabSz="609585" rtl="0" eaLnBrk="1" latinLnBrk="0" hangingPunct="1">
              <a:spcBef>
                <a:spcPct val="20000"/>
              </a:spcBef>
              <a:buFont typeface="Arial"/>
              <a:buNone/>
              <a:defRPr sz="3733" kern="1200">
                <a:solidFill>
                  <a:schemeClr val="tx1">
                    <a:tint val="75000"/>
                  </a:schemeClr>
                </a:solidFill>
                <a:latin typeface="Arial"/>
                <a:ea typeface="+mn-ea"/>
                <a:cs typeface="Arial"/>
              </a:defRPr>
            </a:lvl2pPr>
            <a:lvl3pPr marL="1219170" indent="0" algn="ctr" defTabSz="609585" rtl="0" eaLnBrk="1" latinLnBrk="0" hangingPunct="1">
              <a:spcBef>
                <a:spcPct val="20000"/>
              </a:spcBef>
              <a:buFont typeface="Arial"/>
              <a:buNone/>
              <a:defRPr sz="3200" kern="1200">
                <a:solidFill>
                  <a:schemeClr val="tx1">
                    <a:tint val="75000"/>
                  </a:schemeClr>
                </a:solidFill>
                <a:latin typeface="Arial"/>
                <a:ea typeface="+mn-ea"/>
                <a:cs typeface="Arial"/>
              </a:defRPr>
            </a:lvl3pPr>
            <a:lvl4pPr marL="1828754" indent="0" algn="ctr" defTabSz="609585" rtl="0" eaLnBrk="1" latinLnBrk="0" hangingPunct="1">
              <a:spcBef>
                <a:spcPct val="20000"/>
              </a:spcBef>
              <a:buFont typeface="Arial"/>
              <a:buNone/>
              <a:defRPr sz="2667" kern="1200">
                <a:solidFill>
                  <a:schemeClr val="tx1">
                    <a:tint val="75000"/>
                  </a:schemeClr>
                </a:solidFill>
                <a:latin typeface="Arial"/>
                <a:ea typeface="+mn-ea"/>
                <a:cs typeface="Arial"/>
              </a:defRPr>
            </a:lvl4pPr>
            <a:lvl5pPr marL="2438339" indent="0" algn="ctr" defTabSz="609585" rtl="0" eaLnBrk="1" latinLnBrk="0" hangingPunct="1">
              <a:spcBef>
                <a:spcPct val="20000"/>
              </a:spcBef>
              <a:buFont typeface="Arial"/>
              <a:buNone/>
              <a:defRPr sz="2400" kern="1200">
                <a:solidFill>
                  <a:schemeClr val="tx1">
                    <a:tint val="75000"/>
                  </a:schemeClr>
                </a:solidFill>
                <a:latin typeface="Arial"/>
                <a:ea typeface="+mn-ea"/>
                <a:cs typeface="Arial"/>
              </a:defRPr>
            </a:lvl5pPr>
            <a:lvl6pPr marL="3047924"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6pPr>
            <a:lvl7pPr marL="3657509"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7pPr>
            <a:lvl8pPr marL="4267093"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8pPr>
            <a:lvl9pPr marL="4876678"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9pPr>
          </a:lstStyle>
          <a:p>
            <a:endParaRPr lang="de-DE" sz="2800" dirty="0"/>
          </a:p>
        </p:txBody>
      </p:sp>
      <p:pic>
        <p:nvPicPr>
          <p:cNvPr id="5" name="Grafik 4">
            <a:extLst>
              <a:ext uri="{FF2B5EF4-FFF2-40B4-BE49-F238E27FC236}">
                <a16:creationId xmlns:a16="http://schemas.microsoft.com/office/drawing/2014/main" id="{8DEEAC07-9104-4979-9010-79FEB86A381E}"/>
              </a:ext>
            </a:extLst>
          </p:cNvPr>
          <p:cNvPicPr>
            <a:picLocks noChangeAspect="1"/>
          </p:cNvPicPr>
          <p:nvPr/>
        </p:nvPicPr>
        <p:blipFill>
          <a:blip r:embed="rId2"/>
          <a:stretch>
            <a:fillRect/>
          </a:stretch>
        </p:blipFill>
        <p:spPr>
          <a:xfrm>
            <a:off x="1673050" y="1234835"/>
            <a:ext cx="9182496" cy="5403322"/>
          </a:xfrm>
          <a:prstGeom prst="rect">
            <a:avLst/>
          </a:prstGeom>
        </p:spPr>
      </p:pic>
    </p:spTree>
    <p:extLst>
      <p:ext uri="{BB962C8B-B14F-4D97-AF65-F5344CB8AC3E}">
        <p14:creationId xmlns:p14="http://schemas.microsoft.com/office/powerpoint/2010/main" val="42021520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28964" y="298064"/>
            <a:ext cx="11534072" cy="712853"/>
          </a:xfrm>
        </p:spPr>
        <p:txBody>
          <a:bodyPr/>
          <a:lstStyle/>
          <a:p>
            <a:r>
              <a:rPr lang="de-DE" sz="4400" dirty="0">
                <a:solidFill>
                  <a:srgbClr val="0070C0"/>
                </a:solidFill>
              </a:rPr>
              <a:t>Voll- oder Teilzeit?</a:t>
            </a:r>
            <a:br>
              <a:rPr lang="de-DE" sz="3600" dirty="0">
                <a:solidFill>
                  <a:srgbClr val="0070C0"/>
                </a:solidFill>
              </a:rPr>
            </a:br>
            <a:endParaRPr lang="de-DE" sz="4400" dirty="0">
              <a:solidFill>
                <a:srgbClr val="0070C0"/>
              </a:solidFill>
            </a:endParaRPr>
          </a:p>
        </p:txBody>
      </p:sp>
      <p:sp>
        <p:nvSpPr>
          <p:cNvPr id="4" name="Inhaltsplatzhalter 1"/>
          <p:cNvSpPr txBox="1">
            <a:spLocks/>
          </p:cNvSpPr>
          <p:nvPr/>
        </p:nvSpPr>
        <p:spPr>
          <a:xfrm>
            <a:off x="653794" y="1249307"/>
            <a:ext cx="10742752" cy="4883863"/>
          </a:xfrm>
          <a:prstGeom prst="rect">
            <a:avLst/>
          </a:prstGeom>
        </p:spPr>
        <p:txBody>
          <a:bodyPr vert="horz" lIns="0" tIns="0" rIns="0" bIns="0" rtlCol="0" anchor="ctr">
            <a:noAutofit/>
          </a:bodyPr>
          <a:lstStyle>
            <a:lvl1pPr marL="0" indent="0" algn="l" defTabSz="609585" rtl="0" eaLnBrk="1" latinLnBrk="0" hangingPunct="1">
              <a:spcBef>
                <a:spcPct val="20000"/>
              </a:spcBef>
              <a:buFont typeface="Arial"/>
              <a:buNone/>
              <a:defRPr sz="3200" b="1" kern="1200" baseline="0">
                <a:solidFill>
                  <a:schemeClr val="tx1"/>
                </a:solidFill>
                <a:latin typeface="Arial"/>
                <a:ea typeface="+mn-ea"/>
                <a:cs typeface="Arial"/>
              </a:defRPr>
            </a:lvl1pPr>
            <a:lvl2pPr marL="609585" indent="0" algn="ctr" defTabSz="609585" rtl="0" eaLnBrk="1" latinLnBrk="0" hangingPunct="1">
              <a:spcBef>
                <a:spcPct val="20000"/>
              </a:spcBef>
              <a:buFont typeface="Arial"/>
              <a:buNone/>
              <a:defRPr sz="3733" kern="1200">
                <a:solidFill>
                  <a:schemeClr val="tx1">
                    <a:tint val="75000"/>
                  </a:schemeClr>
                </a:solidFill>
                <a:latin typeface="Arial"/>
                <a:ea typeface="+mn-ea"/>
                <a:cs typeface="Arial"/>
              </a:defRPr>
            </a:lvl2pPr>
            <a:lvl3pPr marL="1219170" indent="0" algn="ctr" defTabSz="609585" rtl="0" eaLnBrk="1" latinLnBrk="0" hangingPunct="1">
              <a:spcBef>
                <a:spcPct val="20000"/>
              </a:spcBef>
              <a:buFont typeface="Arial"/>
              <a:buNone/>
              <a:defRPr sz="3200" kern="1200">
                <a:solidFill>
                  <a:schemeClr val="tx1">
                    <a:tint val="75000"/>
                  </a:schemeClr>
                </a:solidFill>
                <a:latin typeface="Arial"/>
                <a:ea typeface="+mn-ea"/>
                <a:cs typeface="Arial"/>
              </a:defRPr>
            </a:lvl3pPr>
            <a:lvl4pPr marL="1828754" indent="0" algn="ctr" defTabSz="609585" rtl="0" eaLnBrk="1" latinLnBrk="0" hangingPunct="1">
              <a:spcBef>
                <a:spcPct val="20000"/>
              </a:spcBef>
              <a:buFont typeface="Arial"/>
              <a:buNone/>
              <a:defRPr sz="2667" kern="1200">
                <a:solidFill>
                  <a:schemeClr val="tx1">
                    <a:tint val="75000"/>
                  </a:schemeClr>
                </a:solidFill>
                <a:latin typeface="Arial"/>
                <a:ea typeface="+mn-ea"/>
                <a:cs typeface="Arial"/>
              </a:defRPr>
            </a:lvl4pPr>
            <a:lvl5pPr marL="2438339" indent="0" algn="ctr" defTabSz="609585" rtl="0" eaLnBrk="1" latinLnBrk="0" hangingPunct="1">
              <a:spcBef>
                <a:spcPct val="20000"/>
              </a:spcBef>
              <a:buFont typeface="Arial"/>
              <a:buNone/>
              <a:defRPr sz="2400" kern="1200">
                <a:solidFill>
                  <a:schemeClr val="tx1">
                    <a:tint val="75000"/>
                  </a:schemeClr>
                </a:solidFill>
                <a:latin typeface="Arial"/>
                <a:ea typeface="+mn-ea"/>
                <a:cs typeface="Arial"/>
              </a:defRPr>
            </a:lvl5pPr>
            <a:lvl6pPr marL="3047924"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6pPr>
            <a:lvl7pPr marL="3657509"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7pPr>
            <a:lvl8pPr marL="4267093"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8pPr>
            <a:lvl9pPr marL="4876678"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9pPr>
          </a:lstStyle>
          <a:p>
            <a:pPr marL="342900" indent="-342900">
              <a:buFont typeface="Wingdings" panose="05000000000000000000" pitchFamily="2" charset="2"/>
              <a:buChar char="§"/>
            </a:pPr>
            <a:endParaRPr lang="de-DE" sz="2800" b="0" dirty="0"/>
          </a:p>
        </p:txBody>
      </p:sp>
      <p:sp>
        <p:nvSpPr>
          <p:cNvPr id="5" name="Rechteck 4">
            <a:extLst>
              <a:ext uri="{FF2B5EF4-FFF2-40B4-BE49-F238E27FC236}">
                <a16:creationId xmlns:a16="http://schemas.microsoft.com/office/drawing/2014/main" id="{D77435BA-A722-4EF1-8436-1C8BB2B99A10}"/>
              </a:ext>
            </a:extLst>
          </p:cNvPr>
          <p:cNvSpPr/>
          <p:nvPr/>
        </p:nvSpPr>
        <p:spPr>
          <a:xfrm>
            <a:off x="517490" y="1524633"/>
            <a:ext cx="10445261" cy="4603824"/>
          </a:xfrm>
          <a:prstGeom prst="rect">
            <a:avLst/>
          </a:prstGeom>
        </p:spPr>
        <p:txBody>
          <a:bodyPr wrap="square">
            <a:spAutoFit/>
          </a:bodyPr>
          <a:lstStyle/>
          <a:p>
            <a:pPr marL="342900" lvl="0" indent="-342900">
              <a:spcBef>
                <a:spcPts val="700"/>
              </a:spcBef>
              <a:buFont typeface="Arial" panose="020B0604020202020204" pitchFamily="34" charset="0"/>
              <a:buChar char="•"/>
            </a:pPr>
            <a:r>
              <a:rPr lang="de-DE" altLang="de-DE" sz="2400" dirty="0">
                <a:solidFill>
                  <a:prstClr val="black"/>
                </a:solidFill>
                <a:cs typeface="Arial"/>
              </a:rPr>
              <a:t>Vollzeitstudium = 3 Semester Regelstudienzeit</a:t>
            </a:r>
          </a:p>
          <a:p>
            <a:pPr marL="342900" lvl="0" indent="-342900">
              <a:spcBef>
                <a:spcPts val="700"/>
              </a:spcBef>
              <a:buFont typeface="Arial" panose="020B0604020202020204" pitchFamily="34" charset="0"/>
              <a:buChar char="•"/>
            </a:pPr>
            <a:r>
              <a:rPr lang="de-DE" altLang="de-DE" sz="2400" dirty="0">
                <a:solidFill>
                  <a:prstClr val="black"/>
                </a:solidFill>
                <a:cs typeface="Arial"/>
              </a:rPr>
              <a:t>Teilzeitstudium = 6 Semester Regelstudienzeit</a:t>
            </a:r>
          </a:p>
          <a:p>
            <a:pPr marL="342900" lvl="0" indent="-342900">
              <a:spcBef>
                <a:spcPts val="700"/>
              </a:spcBef>
              <a:buFont typeface="Arial" panose="020B0604020202020204" pitchFamily="34" charset="0"/>
              <a:buChar char="•"/>
            </a:pPr>
            <a:r>
              <a:rPr lang="de-DE" altLang="de-DE" sz="2400" dirty="0">
                <a:solidFill>
                  <a:prstClr val="black"/>
                </a:solidFill>
                <a:cs typeface="Arial"/>
              </a:rPr>
              <a:t>Es kann im VZ-Modell länger bzw. im TZ-Modell auch kürzer als die angegebene Regelstudienzeit studiert werden; von Hochschulseite gibt es hier kein Reglement</a:t>
            </a:r>
          </a:p>
          <a:p>
            <a:pPr marL="342900" lvl="0" indent="-342900">
              <a:spcBef>
                <a:spcPts val="700"/>
              </a:spcBef>
              <a:buFont typeface="Arial" panose="020B0604020202020204" pitchFamily="34" charset="0"/>
              <a:buChar char="•"/>
            </a:pPr>
            <a:r>
              <a:rPr lang="de-DE" altLang="de-DE" sz="2400" dirty="0">
                <a:solidFill>
                  <a:prstClr val="black"/>
                </a:solidFill>
                <a:cs typeface="Arial"/>
              </a:rPr>
              <a:t>Ggf. ist es aber aus bestimmten Gründen (Vorgaben von Behörden bzgl. </a:t>
            </a:r>
            <a:r>
              <a:rPr lang="de-DE" altLang="de-DE" sz="2400" dirty="0" err="1">
                <a:solidFill>
                  <a:prstClr val="black"/>
                </a:solidFill>
                <a:cs typeface="Arial"/>
              </a:rPr>
              <a:t>BAFöG</a:t>
            </a:r>
            <a:r>
              <a:rPr lang="de-DE" altLang="de-DE" sz="2400" dirty="0">
                <a:solidFill>
                  <a:prstClr val="black"/>
                </a:solidFill>
                <a:cs typeface="Arial"/>
              </a:rPr>
              <a:t>, ALG II o.ä.) wichtig, sich für die eine oder andere Variante zu entscheiden. </a:t>
            </a:r>
            <a:r>
              <a:rPr lang="de-DE" sz="2400" dirty="0"/>
              <a:t>Informieren Sie sich bei entsprechenden Stellen, welches Studienmodell zu Ihren individuellen Lebensumständen passt.</a:t>
            </a:r>
          </a:p>
          <a:p>
            <a:pPr lvl="0">
              <a:spcBef>
                <a:spcPts val="700"/>
              </a:spcBef>
            </a:pPr>
            <a:r>
              <a:rPr lang="de-DE" sz="2400" dirty="0"/>
              <a:t> </a:t>
            </a:r>
            <a:endParaRPr lang="de-DE" altLang="de-DE" sz="2400" dirty="0">
              <a:solidFill>
                <a:prstClr val="black"/>
              </a:solidFill>
              <a:cs typeface="Arial"/>
            </a:endParaRPr>
          </a:p>
          <a:p>
            <a:pPr lvl="0">
              <a:spcBef>
                <a:spcPts val="700"/>
              </a:spcBef>
            </a:pPr>
            <a:r>
              <a:rPr lang="de-DE" altLang="de-DE" sz="2400" b="1" dirty="0">
                <a:solidFill>
                  <a:prstClr val="black"/>
                </a:solidFill>
                <a:cs typeface="Arial"/>
              </a:rPr>
              <a:t>	Ein Vollzeitstudium erfordert tatsächlich Vollzeit-Lernkapazitäten!</a:t>
            </a:r>
          </a:p>
        </p:txBody>
      </p:sp>
      <p:pic>
        <p:nvPicPr>
          <p:cNvPr id="6" name="Grafik 5">
            <a:extLst>
              <a:ext uri="{FF2B5EF4-FFF2-40B4-BE49-F238E27FC236}">
                <a16:creationId xmlns:a16="http://schemas.microsoft.com/office/drawing/2014/main" id="{D82B462C-5A26-4CD6-BF90-D8F88D7A74D8}"/>
              </a:ext>
            </a:extLst>
          </p:cNvPr>
          <p:cNvPicPr>
            <a:picLocks noChangeAspect="1"/>
          </p:cNvPicPr>
          <p:nvPr/>
        </p:nvPicPr>
        <p:blipFill>
          <a:blip r:embed="rId2"/>
          <a:stretch>
            <a:fillRect/>
          </a:stretch>
        </p:blipFill>
        <p:spPr>
          <a:xfrm>
            <a:off x="517490" y="5608693"/>
            <a:ext cx="408467" cy="408467"/>
          </a:xfrm>
          <a:prstGeom prst="rect">
            <a:avLst/>
          </a:prstGeom>
        </p:spPr>
      </p:pic>
    </p:spTree>
    <p:extLst>
      <p:ext uri="{BB962C8B-B14F-4D97-AF65-F5344CB8AC3E}">
        <p14:creationId xmlns:p14="http://schemas.microsoft.com/office/powerpoint/2010/main" val="13715091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28964" y="298064"/>
            <a:ext cx="11534072" cy="712853"/>
          </a:xfrm>
        </p:spPr>
        <p:txBody>
          <a:bodyPr/>
          <a:lstStyle/>
          <a:p>
            <a:r>
              <a:rPr lang="de-DE" sz="4400" dirty="0">
                <a:solidFill>
                  <a:srgbClr val="0070C0"/>
                </a:solidFill>
              </a:rPr>
              <a:t>Und nach dem Master?</a:t>
            </a:r>
            <a:br>
              <a:rPr lang="de-DE" sz="3600" dirty="0">
                <a:solidFill>
                  <a:srgbClr val="0070C0"/>
                </a:solidFill>
              </a:rPr>
            </a:br>
            <a:endParaRPr lang="de-DE" sz="4400" dirty="0">
              <a:solidFill>
                <a:srgbClr val="0070C0"/>
              </a:solidFill>
            </a:endParaRPr>
          </a:p>
        </p:txBody>
      </p:sp>
      <p:sp>
        <p:nvSpPr>
          <p:cNvPr id="4" name="Inhaltsplatzhalter 1"/>
          <p:cNvSpPr txBox="1">
            <a:spLocks/>
          </p:cNvSpPr>
          <p:nvPr/>
        </p:nvSpPr>
        <p:spPr>
          <a:xfrm>
            <a:off x="653794" y="1249307"/>
            <a:ext cx="10742752" cy="4883863"/>
          </a:xfrm>
          <a:prstGeom prst="rect">
            <a:avLst/>
          </a:prstGeom>
        </p:spPr>
        <p:txBody>
          <a:bodyPr vert="horz" lIns="0" tIns="0" rIns="0" bIns="0" rtlCol="0" anchor="ctr">
            <a:noAutofit/>
          </a:bodyPr>
          <a:lstStyle>
            <a:lvl1pPr marL="0" indent="0" algn="l" defTabSz="609585" rtl="0" eaLnBrk="1" latinLnBrk="0" hangingPunct="1">
              <a:spcBef>
                <a:spcPct val="20000"/>
              </a:spcBef>
              <a:buFont typeface="Arial"/>
              <a:buNone/>
              <a:defRPr sz="3200" b="1" kern="1200" baseline="0">
                <a:solidFill>
                  <a:schemeClr val="tx1"/>
                </a:solidFill>
                <a:latin typeface="Arial"/>
                <a:ea typeface="+mn-ea"/>
                <a:cs typeface="Arial"/>
              </a:defRPr>
            </a:lvl1pPr>
            <a:lvl2pPr marL="609585" indent="0" algn="ctr" defTabSz="609585" rtl="0" eaLnBrk="1" latinLnBrk="0" hangingPunct="1">
              <a:spcBef>
                <a:spcPct val="20000"/>
              </a:spcBef>
              <a:buFont typeface="Arial"/>
              <a:buNone/>
              <a:defRPr sz="3733" kern="1200">
                <a:solidFill>
                  <a:schemeClr val="tx1">
                    <a:tint val="75000"/>
                  </a:schemeClr>
                </a:solidFill>
                <a:latin typeface="Arial"/>
                <a:ea typeface="+mn-ea"/>
                <a:cs typeface="Arial"/>
              </a:defRPr>
            </a:lvl2pPr>
            <a:lvl3pPr marL="1219170" indent="0" algn="ctr" defTabSz="609585" rtl="0" eaLnBrk="1" latinLnBrk="0" hangingPunct="1">
              <a:spcBef>
                <a:spcPct val="20000"/>
              </a:spcBef>
              <a:buFont typeface="Arial"/>
              <a:buNone/>
              <a:defRPr sz="3200" kern="1200">
                <a:solidFill>
                  <a:schemeClr val="tx1">
                    <a:tint val="75000"/>
                  </a:schemeClr>
                </a:solidFill>
                <a:latin typeface="Arial"/>
                <a:ea typeface="+mn-ea"/>
                <a:cs typeface="Arial"/>
              </a:defRPr>
            </a:lvl3pPr>
            <a:lvl4pPr marL="1828754" indent="0" algn="ctr" defTabSz="609585" rtl="0" eaLnBrk="1" latinLnBrk="0" hangingPunct="1">
              <a:spcBef>
                <a:spcPct val="20000"/>
              </a:spcBef>
              <a:buFont typeface="Arial"/>
              <a:buNone/>
              <a:defRPr sz="2667" kern="1200">
                <a:solidFill>
                  <a:schemeClr val="tx1">
                    <a:tint val="75000"/>
                  </a:schemeClr>
                </a:solidFill>
                <a:latin typeface="Arial"/>
                <a:ea typeface="+mn-ea"/>
                <a:cs typeface="Arial"/>
              </a:defRPr>
            </a:lvl4pPr>
            <a:lvl5pPr marL="2438339" indent="0" algn="ctr" defTabSz="609585" rtl="0" eaLnBrk="1" latinLnBrk="0" hangingPunct="1">
              <a:spcBef>
                <a:spcPct val="20000"/>
              </a:spcBef>
              <a:buFont typeface="Arial"/>
              <a:buNone/>
              <a:defRPr sz="2400" kern="1200">
                <a:solidFill>
                  <a:schemeClr val="tx1">
                    <a:tint val="75000"/>
                  </a:schemeClr>
                </a:solidFill>
                <a:latin typeface="Arial"/>
                <a:ea typeface="+mn-ea"/>
                <a:cs typeface="Arial"/>
              </a:defRPr>
            </a:lvl5pPr>
            <a:lvl6pPr marL="3047924"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6pPr>
            <a:lvl7pPr marL="3657509"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7pPr>
            <a:lvl8pPr marL="4267093"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8pPr>
            <a:lvl9pPr marL="4876678"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9pPr>
          </a:lstStyle>
          <a:p>
            <a:pPr marL="342900" indent="-342900">
              <a:buFont typeface="Wingdings" panose="05000000000000000000" pitchFamily="2" charset="2"/>
              <a:buChar char="§"/>
            </a:pPr>
            <a:endParaRPr lang="de-DE" sz="2800" b="0" dirty="0"/>
          </a:p>
        </p:txBody>
      </p:sp>
      <p:sp>
        <p:nvSpPr>
          <p:cNvPr id="5" name="Rechteck 4">
            <a:extLst>
              <a:ext uri="{FF2B5EF4-FFF2-40B4-BE49-F238E27FC236}">
                <a16:creationId xmlns:a16="http://schemas.microsoft.com/office/drawing/2014/main" id="{EAAA5521-48CC-4B61-9165-20DE7AE76D22}"/>
              </a:ext>
            </a:extLst>
          </p:cNvPr>
          <p:cNvSpPr/>
          <p:nvPr/>
        </p:nvSpPr>
        <p:spPr>
          <a:xfrm>
            <a:off x="448108" y="1180294"/>
            <a:ext cx="11414928" cy="5021888"/>
          </a:xfrm>
          <a:prstGeom prst="rect">
            <a:avLst/>
          </a:prstGeom>
        </p:spPr>
        <p:txBody>
          <a:bodyPr wrap="square">
            <a:spAutoFit/>
          </a:bodyPr>
          <a:lstStyle/>
          <a:p>
            <a:pPr marL="342900" indent="-342900">
              <a:spcBef>
                <a:spcPts val="700"/>
              </a:spcBef>
              <a:buClrTx/>
              <a:buFont typeface="Arial" panose="020B0604020202020204" pitchFamily="34" charset="0"/>
              <a:buChar char="•"/>
            </a:pPr>
            <a:r>
              <a:rPr lang="de-DE" altLang="de-DE" sz="2400" dirty="0"/>
              <a:t>Der MA Empowerment Studies vermittelt gesellschaftspolitische Handlungskompetenzen in sozial-politischen Tätigkeitsfeldern.</a:t>
            </a:r>
          </a:p>
          <a:p>
            <a:pPr marL="342900" indent="-342900">
              <a:spcBef>
                <a:spcPts val="700"/>
              </a:spcBef>
              <a:buClrTx/>
              <a:buFont typeface="Arial" panose="020B0604020202020204" pitchFamily="34" charset="0"/>
              <a:buChar char="•"/>
            </a:pPr>
            <a:r>
              <a:rPr lang="de-DE" altLang="de-DE" sz="2400" dirty="0"/>
              <a:t>Schwerpunktsetzungen können spezifischer auf Berufsfelder vorbereiten.</a:t>
            </a:r>
          </a:p>
          <a:p>
            <a:pPr marL="171450" indent="-171450">
              <a:spcBef>
                <a:spcPts val="700"/>
              </a:spcBef>
              <a:buFont typeface="Arial" panose="020B0604020202020204" pitchFamily="34" charset="0"/>
              <a:buChar char="•"/>
            </a:pPr>
            <a:endParaRPr lang="de-DE" altLang="de-DE" sz="800" dirty="0"/>
          </a:p>
          <a:p>
            <a:pPr marL="342900" indent="-342900">
              <a:spcBef>
                <a:spcPts val="700"/>
              </a:spcBef>
              <a:buFont typeface="Arial" panose="020B0604020202020204" pitchFamily="34" charset="0"/>
              <a:buChar char="•"/>
            </a:pPr>
            <a:r>
              <a:rPr lang="de-DE" altLang="de-DE" sz="2400" dirty="0"/>
              <a:t>Mögliche Berufsfelder / Arbeitgeber:</a:t>
            </a:r>
          </a:p>
          <a:p>
            <a:pPr marL="742950" lvl="1" indent="-285750">
              <a:spcBef>
                <a:spcPts val="650"/>
              </a:spcBef>
              <a:buFont typeface="Arial" panose="020B0604020202020204" pitchFamily="34" charset="0"/>
              <a:buChar char="•"/>
            </a:pPr>
            <a:r>
              <a:rPr lang="de-DE" altLang="de-DE" dirty="0"/>
              <a:t>Politische Handlungsfelder der Sozialen Arbeit, sozialpolitische Organisationen, Wohlfahrtsverbände</a:t>
            </a:r>
          </a:p>
          <a:p>
            <a:pPr marL="742950" lvl="1" indent="-285750">
              <a:spcBef>
                <a:spcPts val="650"/>
              </a:spcBef>
              <a:buFont typeface="Arial" panose="020B0604020202020204" pitchFamily="34" charset="0"/>
              <a:buChar char="•"/>
            </a:pPr>
            <a:r>
              <a:rPr lang="de-DE" altLang="de-DE" dirty="0"/>
              <a:t>Verbände, Parteien, Gewerkschaften, soziale Bewegungen</a:t>
            </a:r>
          </a:p>
          <a:p>
            <a:pPr marL="742950" lvl="1" indent="-285750">
              <a:spcBef>
                <a:spcPts val="650"/>
              </a:spcBef>
              <a:buFont typeface="Arial" panose="020B0604020202020204" pitchFamily="34" charset="0"/>
              <a:buChar char="•"/>
            </a:pPr>
            <a:r>
              <a:rPr lang="de-DE" altLang="de-DE" dirty="0"/>
              <a:t>Organisationen der zivilgesellschaftlichen Demokratieförderung und/oder Menschenrechtsarbeit im In- und Ausland</a:t>
            </a:r>
          </a:p>
          <a:p>
            <a:pPr marL="742950" lvl="1" indent="-285750">
              <a:spcBef>
                <a:spcPts val="650"/>
              </a:spcBef>
              <a:buFont typeface="Arial" panose="020B0604020202020204" pitchFamily="34" charset="0"/>
              <a:buChar char="•"/>
            </a:pPr>
            <a:r>
              <a:rPr lang="de-DE" altLang="de-DE" dirty="0"/>
              <a:t>Zivilgesellschaftliche Organisationen oder staatliche Institutionen im Feld der EZ, Menschenrechtsarbeit und/ oder Gleichstellung/Antidiskriminierung</a:t>
            </a:r>
          </a:p>
          <a:p>
            <a:pPr marL="742950" lvl="1" indent="-285750">
              <a:spcBef>
                <a:spcPts val="650"/>
              </a:spcBef>
              <a:buFont typeface="Arial" panose="020B0604020202020204" pitchFamily="34" charset="0"/>
              <a:buChar char="•"/>
            </a:pPr>
            <a:r>
              <a:rPr lang="de-DE" altLang="de-DE" dirty="0"/>
              <a:t>nicht-staatliche und staatliche Bildungsträger</a:t>
            </a:r>
          </a:p>
          <a:p>
            <a:pPr marL="628650" lvl="1" indent="-171450">
              <a:spcBef>
                <a:spcPts val="650"/>
              </a:spcBef>
              <a:buFont typeface="Arial" panose="020B0604020202020204" pitchFamily="34" charset="0"/>
              <a:buChar char="•"/>
            </a:pPr>
            <a:endParaRPr lang="de-DE" altLang="de-DE" sz="800" dirty="0"/>
          </a:p>
          <a:p>
            <a:pPr marL="342900" indent="-342900">
              <a:spcBef>
                <a:spcPts val="650"/>
              </a:spcBef>
              <a:buFont typeface="Arial" panose="020B0604020202020204" pitchFamily="34" charset="0"/>
              <a:buChar char="•"/>
            </a:pPr>
            <a:r>
              <a:rPr lang="de-DE" altLang="de-DE" sz="2400" dirty="0"/>
              <a:t>Darüber hinaus: Promotionszugang</a:t>
            </a:r>
          </a:p>
        </p:txBody>
      </p:sp>
    </p:spTree>
    <p:extLst>
      <p:ext uri="{BB962C8B-B14F-4D97-AF65-F5344CB8AC3E}">
        <p14:creationId xmlns:p14="http://schemas.microsoft.com/office/powerpoint/2010/main" val="10419866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328964" y="298064"/>
            <a:ext cx="11534072" cy="712853"/>
          </a:xfrm>
        </p:spPr>
        <p:txBody>
          <a:bodyPr/>
          <a:lstStyle/>
          <a:p>
            <a:r>
              <a:rPr lang="de-DE" sz="4400" dirty="0">
                <a:solidFill>
                  <a:srgbClr val="0070C0"/>
                </a:solidFill>
              </a:rPr>
              <a:t>Zulassungsverfahren</a:t>
            </a:r>
            <a:br>
              <a:rPr lang="de-DE" sz="3600" dirty="0">
                <a:solidFill>
                  <a:srgbClr val="0070C0"/>
                </a:solidFill>
              </a:rPr>
            </a:br>
            <a:endParaRPr lang="de-DE" sz="4400" dirty="0">
              <a:solidFill>
                <a:srgbClr val="0070C0"/>
              </a:solidFill>
            </a:endParaRPr>
          </a:p>
        </p:txBody>
      </p:sp>
      <p:sp>
        <p:nvSpPr>
          <p:cNvPr id="4" name="Inhaltsplatzhalter 1"/>
          <p:cNvSpPr txBox="1">
            <a:spLocks/>
          </p:cNvSpPr>
          <p:nvPr/>
        </p:nvSpPr>
        <p:spPr>
          <a:xfrm>
            <a:off x="653794" y="1249307"/>
            <a:ext cx="10742752" cy="4883863"/>
          </a:xfrm>
          <a:prstGeom prst="rect">
            <a:avLst/>
          </a:prstGeom>
        </p:spPr>
        <p:txBody>
          <a:bodyPr vert="horz" lIns="0" tIns="0" rIns="0" bIns="0" rtlCol="0" anchor="ctr">
            <a:noAutofit/>
          </a:bodyPr>
          <a:lstStyle>
            <a:lvl1pPr marL="0" indent="0" algn="l" defTabSz="609585" rtl="0" eaLnBrk="1" latinLnBrk="0" hangingPunct="1">
              <a:spcBef>
                <a:spcPct val="20000"/>
              </a:spcBef>
              <a:buFont typeface="Arial"/>
              <a:buNone/>
              <a:defRPr sz="3200" b="1" kern="1200" baseline="0">
                <a:solidFill>
                  <a:schemeClr val="tx1"/>
                </a:solidFill>
                <a:latin typeface="Arial"/>
                <a:ea typeface="+mn-ea"/>
                <a:cs typeface="Arial"/>
              </a:defRPr>
            </a:lvl1pPr>
            <a:lvl2pPr marL="609585" indent="0" algn="ctr" defTabSz="609585" rtl="0" eaLnBrk="1" latinLnBrk="0" hangingPunct="1">
              <a:spcBef>
                <a:spcPct val="20000"/>
              </a:spcBef>
              <a:buFont typeface="Arial"/>
              <a:buNone/>
              <a:defRPr sz="3733" kern="1200">
                <a:solidFill>
                  <a:schemeClr val="tx1">
                    <a:tint val="75000"/>
                  </a:schemeClr>
                </a:solidFill>
                <a:latin typeface="Arial"/>
                <a:ea typeface="+mn-ea"/>
                <a:cs typeface="Arial"/>
              </a:defRPr>
            </a:lvl2pPr>
            <a:lvl3pPr marL="1219170" indent="0" algn="ctr" defTabSz="609585" rtl="0" eaLnBrk="1" latinLnBrk="0" hangingPunct="1">
              <a:spcBef>
                <a:spcPct val="20000"/>
              </a:spcBef>
              <a:buFont typeface="Arial"/>
              <a:buNone/>
              <a:defRPr sz="3200" kern="1200">
                <a:solidFill>
                  <a:schemeClr val="tx1">
                    <a:tint val="75000"/>
                  </a:schemeClr>
                </a:solidFill>
                <a:latin typeface="Arial"/>
                <a:ea typeface="+mn-ea"/>
                <a:cs typeface="Arial"/>
              </a:defRPr>
            </a:lvl3pPr>
            <a:lvl4pPr marL="1828754" indent="0" algn="ctr" defTabSz="609585" rtl="0" eaLnBrk="1" latinLnBrk="0" hangingPunct="1">
              <a:spcBef>
                <a:spcPct val="20000"/>
              </a:spcBef>
              <a:buFont typeface="Arial"/>
              <a:buNone/>
              <a:defRPr sz="2667" kern="1200">
                <a:solidFill>
                  <a:schemeClr val="tx1">
                    <a:tint val="75000"/>
                  </a:schemeClr>
                </a:solidFill>
                <a:latin typeface="Arial"/>
                <a:ea typeface="+mn-ea"/>
                <a:cs typeface="Arial"/>
              </a:defRPr>
            </a:lvl4pPr>
            <a:lvl5pPr marL="2438339" indent="0" algn="ctr" defTabSz="609585" rtl="0" eaLnBrk="1" latinLnBrk="0" hangingPunct="1">
              <a:spcBef>
                <a:spcPct val="20000"/>
              </a:spcBef>
              <a:buFont typeface="Arial"/>
              <a:buNone/>
              <a:defRPr sz="2400" kern="1200">
                <a:solidFill>
                  <a:schemeClr val="tx1">
                    <a:tint val="75000"/>
                  </a:schemeClr>
                </a:solidFill>
                <a:latin typeface="Arial"/>
                <a:ea typeface="+mn-ea"/>
                <a:cs typeface="Arial"/>
              </a:defRPr>
            </a:lvl5pPr>
            <a:lvl6pPr marL="3047924"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6pPr>
            <a:lvl7pPr marL="3657509"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7pPr>
            <a:lvl8pPr marL="4267093"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8pPr>
            <a:lvl9pPr marL="4876678"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9pPr>
          </a:lstStyle>
          <a:p>
            <a:pPr marL="342900" indent="-342900">
              <a:buFont typeface="Wingdings" panose="05000000000000000000" pitchFamily="2" charset="2"/>
              <a:buChar char="§"/>
            </a:pPr>
            <a:endParaRPr lang="de-DE" sz="2800" b="0" dirty="0"/>
          </a:p>
        </p:txBody>
      </p:sp>
      <p:sp>
        <p:nvSpPr>
          <p:cNvPr id="5" name="Rechteck 4">
            <a:extLst>
              <a:ext uri="{FF2B5EF4-FFF2-40B4-BE49-F238E27FC236}">
                <a16:creationId xmlns:a16="http://schemas.microsoft.com/office/drawing/2014/main" id="{74101A28-1BC6-43B8-99F6-96F1A3C15FF1}"/>
              </a:ext>
            </a:extLst>
          </p:cNvPr>
          <p:cNvSpPr/>
          <p:nvPr/>
        </p:nvSpPr>
        <p:spPr>
          <a:xfrm>
            <a:off x="322571" y="1176849"/>
            <a:ext cx="11869429" cy="4678204"/>
          </a:xfrm>
          <a:prstGeom prst="rect">
            <a:avLst/>
          </a:prstGeom>
        </p:spPr>
        <p:txBody>
          <a:bodyPr wrap="square">
            <a:spAutoFit/>
          </a:bodyPr>
          <a:lstStyle/>
          <a:p>
            <a:pPr>
              <a:spcAft>
                <a:spcPts val="600"/>
              </a:spcAft>
            </a:pPr>
            <a:r>
              <a:rPr lang="de-DE" sz="2400" u="sng" dirty="0">
                <a:solidFill>
                  <a:srgbClr val="C00000"/>
                </a:solidFill>
              </a:rPr>
              <a:t>Zugangsvoraussetzung </a:t>
            </a:r>
          </a:p>
          <a:p>
            <a:r>
              <a:rPr lang="de-DE" sz="2200" dirty="0"/>
              <a:t>Abschluss: </a:t>
            </a:r>
            <a:r>
              <a:rPr lang="de-DE" sz="2200" b="1" dirty="0"/>
              <a:t>gesellschaftswissenschaftlicher Studiengang </a:t>
            </a:r>
            <a:r>
              <a:rPr lang="de-DE" sz="2200" dirty="0"/>
              <a:t>mit 210 ECTS; Durchschnittsnote mind. </a:t>
            </a:r>
            <a:r>
              <a:rPr lang="de-DE" sz="2200" b="1" dirty="0"/>
              <a:t>2,5 </a:t>
            </a:r>
          </a:p>
          <a:p>
            <a:pPr lvl="2">
              <a:buFont typeface="Wingdings" panose="05000000000000000000" pitchFamily="2" charset="2"/>
              <a:buChar char="ü"/>
            </a:pPr>
            <a:r>
              <a:rPr lang="de-DE" sz="2100" dirty="0"/>
              <a:t> </a:t>
            </a:r>
            <a:r>
              <a:rPr lang="de-DE" sz="2000" dirty="0"/>
              <a:t>Bewerbung mit vorläufiger Note möglich</a:t>
            </a:r>
          </a:p>
          <a:p>
            <a:pPr lvl="2">
              <a:spcAft>
                <a:spcPts val="1200"/>
              </a:spcAft>
              <a:buFont typeface="Wingdings" panose="05000000000000000000" pitchFamily="2" charset="2"/>
              <a:buChar char="ü"/>
            </a:pPr>
            <a:r>
              <a:rPr lang="de-DE" sz="2000" dirty="0"/>
              <a:t> Bewerbung mit einem BA-Abschluss mit 180 ECTS: Zulassung unter Auflage möglich →  	Nachweis von 640 Praxisstunden + Praxisbericht (zu erbringen bis zur Thesis-Anmeldung)</a:t>
            </a:r>
          </a:p>
          <a:p>
            <a:pPr marL="57150" indent="0">
              <a:buNone/>
            </a:pPr>
            <a:r>
              <a:rPr lang="de-DE" sz="2000" dirty="0"/>
              <a:t>Gibt es mehr Bewerber*innen, die die Zugangsvoraussetzung erfüllen, als Studienplätze zu Verfügung stehen, erfolgt ein</a:t>
            </a:r>
          </a:p>
          <a:p>
            <a:pPr lvl="0">
              <a:spcBef>
                <a:spcPts val="600"/>
              </a:spcBef>
              <a:spcAft>
                <a:spcPts val="600"/>
              </a:spcAft>
            </a:pPr>
            <a:r>
              <a:rPr lang="de-DE" sz="2400" u="sng" dirty="0">
                <a:solidFill>
                  <a:srgbClr val="C00000"/>
                </a:solidFill>
              </a:rPr>
              <a:t>Auswahlverfahren</a:t>
            </a:r>
          </a:p>
          <a:p>
            <a:pPr lvl="0"/>
            <a:r>
              <a:rPr lang="de-DE" sz="2000" dirty="0">
                <a:solidFill>
                  <a:prstClr val="black"/>
                </a:solidFill>
              </a:rPr>
              <a:t>basierend auf der Bewertung von Angaben zu </a:t>
            </a:r>
            <a:r>
              <a:rPr lang="de-DE" sz="2000" b="1" dirty="0">
                <a:solidFill>
                  <a:prstClr val="black"/>
                </a:solidFill>
              </a:rPr>
              <a:t>Motivation</a:t>
            </a:r>
            <a:r>
              <a:rPr lang="de-DE" sz="2000" dirty="0">
                <a:solidFill>
                  <a:prstClr val="black"/>
                </a:solidFill>
              </a:rPr>
              <a:t> und bereits vorhandenen </a:t>
            </a:r>
            <a:r>
              <a:rPr lang="de-DE" sz="2000" b="1" dirty="0">
                <a:solidFill>
                  <a:prstClr val="black"/>
                </a:solidFill>
              </a:rPr>
              <a:t>studienrelevanten Vorkenntnissen</a:t>
            </a:r>
            <a:endParaRPr lang="de-DE" sz="2000" dirty="0">
              <a:solidFill>
                <a:prstClr val="black"/>
              </a:solidFill>
            </a:endParaRPr>
          </a:p>
          <a:p>
            <a:pPr marL="57150" indent="0">
              <a:buNone/>
            </a:pPr>
            <a:endParaRPr lang="de-DE" sz="2000" dirty="0"/>
          </a:p>
          <a:p>
            <a:pPr marL="57150" indent="0">
              <a:buNone/>
            </a:pPr>
            <a:r>
              <a:rPr lang="de-DE" sz="2000" dirty="0"/>
              <a:t>Studienplatzvergabe nach</a:t>
            </a:r>
            <a:r>
              <a:rPr lang="de-DE" sz="2000" dirty="0">
                <a:solidFill>
                  <a:srgbClr val="C00000"/>
                </a:solidFill>
              </a:rPr>
              <a:t> </a:t>
            </a:r>
            <a:r>
              <a:rPr lang="de-DE" sz="2000" u="sng" dirty="0">
                <a:solidFill>
                  <a:srgbClr val="C00000"/>
                </a:solidFill>
              </a:rPr>
              <a:t>Rangliste</a:t>
            </a:r>
            <a:r>
              <a:rPr lang="de-DE" sz="2000" dirty="0">
                <a:solidFill>
                  <a:prstClr val="black"/>
                </a:solidFill>
              </a:rPr>
              <a:t>, erstellt aus Note Studienabschluss </a:t>
            </a:r>
            <a:r>
              <a:rPr lang="de-DE" sz="1600" dirty="0">
                <a:solidFill>
                  <a:prstClr val="black"/>
                </a:solidFill>
              </a:rPr>
              <a:t>(51%) </a:t>
            </a:r>
            <a:r>
              <a:rPr lang="de-DE" sz="2000" dirty="0">
                <a:solidFill>
                  <a:prstClr val="black"/>
                </a:solidFill>
              </a:rPr>
              <a:t>+ Auswahlverfahren </a:t>
            </a:r>
            <a:r>
              <a:rPr lang="de-DE" sz="1600" dirty="0">
                <a:solidFill>
                  <a:prstClr val="black"/>
                </a:solidFill>
              </a:rPr>
              <a:t>(49%)</a:t>
            </a:r>
            <a:endParaRPr lang="de-DE" sz="2000" dirty="0">
              <a:solidFill>
                <a:prstClr val="black"/>
              </a:solidFill>
            </a:endParaRPr>
          </a:p>
        </p:txBody>
      </p:sp>
    </p:spTree>
    <p:extLst>
      <p:ext uri="{BB962C8B-B14F-4D97-AF65-F5344CB8AC3E}">
        <p14:creationId xmlns:p14="http://schemas.microsoft.com/office/powerpoint/2010/main" val="19308019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1"/>
          <p:cNvSpPr txBox="1">
            <a:spLocks/>
          </p:cNvSpPr>
          <p:nvPr/>
        </p:nvSpPr>
        <p:spPr>
          <a:xfrm>
            <a:off x="422031" y="256004"/>
            <a:ext cx="11667663" cy="712853"/>
          </a:xfrm>
          <a:prstGeom prst="rect">
            <a:avLst/>
          </a:prstGeom>
        </p:spPr>
        <p:txBody>
          <a:bodyPr vert="horz" lIns="0" tIns="0" rIns="0" bIns="0" rtlCol="0" anchor="t">
            <a:noAutofit/>
          </a:bodyPr>
          <a:lstStyle>
            <a:lvl1pPr algn="l" defTabSz="609585" rtl="0" eaLnBrk="1" latinLnBrk="0" hangingPunct="1">
              <a:lnSpc>
                <a:spcPct val="100000"/>
              </a:lnSpc>
              <a:spcBef>
                <a:spcPct val="0"/>
              </a:spcBef>
              <a:buNone/>
              <a:defRPr sz="4667" kern="1200">
                <a:solidFill>
                  <a:schemeClr val="tx1"/>
                </a:solidFill>
                <a:latin typeface="HSD Sans"/>
                <a:ea typeface="+mj-ea"/>
                <a:cs typeface="HSD Sans"/>
              </a:defRPr>
            </a:lvl1pPr>
          </a:lstStyle>
          <a:p>
            <a:r>
              <a:rPr lang="de-DE" dirty="0">
                <a:solidFill>
                  <a:srgbClr val="0070C0"/>
                </a:solidFill>
              </a:rPr>
              <a:t>Bewerbungsverfahren</a:t>
            </a:r>
          </a:p>
        </p:txBody>
      </p:sp>
      <p:sp>
        <p:nvSpPr>
          <p:cNvPr id="2" name="Textfeld 1">
            <a:extLst>
              <a:ext uri="{FF2B5EF4-FFF2-40B4-BE49-F238E27FC236}">
                <a16:creationId xmlns:a16="http://schemas.microsoft.com/office/drawing/2014/main" id="{D86896E7-8093-4DF8-86E9-B8C40E0BC724}"/>
              </a:ext>
            </a:extLst>
          </p:cNvPr>
          <p:cNvSpPr txBox="1"/>
          <p:nvPr/>
        </p:nvSpPr>
        <p:spPr>
          <a:xfrm>
            <a:off x="331596" y="1205802"/>
            <a:ext cx="11083332" cy="4998291"/>
          </a:xfrm>
          <a:prstGeom prst="rect">
            <a:avLst/>
          </a:prstGeom>
          <a:noFill/>
        </p:spPr>
        <p:txBody>
          <a:bodyPr wrap="square" rtlCol="0">
            <a:spAutoFit/>
          </a:bodyPr>
          <a:lstStyle/>
          <a:p>
            <a:pPr marL="342900" lvl="0" indent="-342900">
              <a:spcBef>
                <a:spcPct val="20000"/>
              </a:spcBef>
              <a:buFont typeface="Arial" panose="020B0604020202020204" pitchFamily="34" charset="0"/>
              <a:buChar char="•"/>
            </a:pPr>
            <a:r>
              <a:rPr lang="de-DE" sz="2600" dirty="0">
                <a:solidFill>
                  <a:prstClr val="black"/>
                </a:solidFill>
                <a:cs typeface="Arial"/>
              </a:rPr>
              <a:t>Das Bewerbungsverfahren erfolgt </a:t>
            </a:r>
            <a:r>
              <a:rPr lang="de-DE" sz="2600" b="1" dirty="0">
                <a:solidFill>
                  <a:prstClr val="black"/>
                </a:solidFill>
                <a:cs typeface="Arial"/>
              </a:rPr>
              <a:t>online</a:t>
            </a:r>
            <a:r>
              <a:rPr lang="de-DE" sz="2600" dirty="0">
                <a:solidFill>
                  <a:prstClr val="black"/>
                </a:solidFill>
                <a:cs typeface="Arial"/>
              </a:rPr>
              <a:t> über das Zulassungsportal der HSD i.d.R. </a:t>
            </a:r>
            <a:r>
              <a:rPr lang="de-DE" sz="2600" b="1" dirty="0">
                <a:solidFill>
                  <a:prstClr val="black"/>
                </a:solidFill>
                <a:cs typeface="Arial"/>
              </a:rPr>
              <a:t>ab Mitte Mai </a:t>
            </a:r>
            <a:r>
              <a:rPr lang="de-DE" sz="2600" b="1" dirty="0">
                <a:solidFill>
                  <a:srgbClr val="FF0000"/>
                </a:solidFill>
                <a:cs typeface="Arial"/>
              </a:rPr>
              <a:t>*</a:t>
            </a:r>
          </a:p>
          <a:p>
            <a:pPr marL="742950" lvl="1" indent="-285750">
              <a:spcBef>
                <a:spcPct val="20000"/>
              </a:spcBef>
              <a:buFont typeface="Arial" panose="020B0604020202020204" pitchFamily="34" charset="0"/>
              <a:buChar char="•"/>
            </a:pPr>
            <a:r>
              <a:rPr lang="de-DE" sz="2200" dirty="0">
                <a:solidFill>
                  <a:prstClr val="black"/>
                </a:solidFill>
                <a:cs typeface="Arial"/>
              </a:rPr>
              <a:t>Die Angaben zu Motivation und studienrelevanten Vorkenntnissen für das Auswahlverfahren werden mittels eines Formulars abgefragt, das im Bewerbungs-Portal bereitgestellt wird. Bitte denken Sie daran, dieses </a:t>
            </a:r>
            <a:r>
              <a:rPr lang="de-DE" sz="2200" u="sng" dirty="0">
                <a:solidFill>
                  <a:prstClr val="black"/>
                </a:solidFill>
                <a:cs typeface="Arial"/>
              </a:rPr>
              <a:t>unbedingt</a:t>
            </a:r>
            <a:r>
              <a:rPr lang="de-DE" sz="2200" dirty="0">
                <a:solidFill>
                  <a:prstClr val="black"/>
                </a:solidFill>
                <a:cs typeface="Arial"/>
              </a:rPr>
              <a:t> auszufüllen und mit den notwendigen Unterlagen (Zeugnisse, tab. Lebenslauf + ggf. Nachweise) hochzuladen!</a:t>
            </a:r>
          </a:p>
          <a:p>
            <a:pPr marL="342900" lvl="0" indent="-342900">
              <a:spcBef>
                <a:spcPct val="20000"/>
              </a:spcBef>
              <a:buFont typeface="Arial" panose="020B0604020202020204" pitchFamily="34" charset="0"/>
              <a:buChar char="•"/>
            </a:pPr>
            <a:r>
              <a:rPr lang="de-DE" sz="2600" dirty="0">
                <a:solidFill>
                  <a:prstClr val="black"/>
                </a:solidFill>
                <a:cs typeface="Arial"/>
              </a:rPr>
              <a:t>Bewerber*innen mit internationalen Abschlüssen (auch EU) bewerben sich über Uni Assist</a:t>
            </a:r>
          </a:p>
          <a:p>
            <a:pPr marL="342900" lvl="0" indent="-342900">
              <a:spcBef>
                <a:spcPct val="20000"/>
              </a:spcBef>
              <a:buFont typeface="Arial" panose="020B0604020202020204" pitchFamily="34" charset="0"/>
              <a:buChar char="•"/>
            </a:pPr>
            <a:r>
              <a:rPr lang="de-DE" sz="2600" dirty="0">
                <a:solidFill>
                  <a:prstClr val="black"/>
                </a:solidFill>
                <a:cs typeface="Arial"/>
              </a:rPr>
              <a:t>Bewerbungsfrist: i.d.R. </a:t>
            </a:r>
            <a:r>
              <a:rPr lang="de-DE" sz="2600" b="1" dirty="0">
                <a:solidFill>
                  <a:prstClr val="black"/>
                </a:solidFill>
                <a:cs typeface="Arial"/>
              </a:rPr>
              <a:t>15. Juli </a:t>
            </a:r>
            <a:r>
              <a:rPr lang="de-DE" sz="2600" b="1" dirty="0">
                <a:solidFill>
                  <a:srgbClr val="FF0000"/>
                </a:solidFill>
                <a:cs typeface="Arial"/>
              </a:rPr>
              <a:t>*</a:t>
            </a:r>
          </a:p>
          <a:p>
            <a:pPr lvl="0">
              <a:spcBef>
                <a:spcPts val="1200"/>
              </a:spcBef>
            </a:pPr>
            <a:r>
              <a:rPr lang="de-DE" dirty="0">
                <a:solidFill>
                  <a:srgbClr val="FF0000"/>
                </a:solidFill>
                <a:cs typeface="Arial"/>
              </a:rPr>
              <a:t>* Die Bewerbungszeiträume für 2021 stehen zum jetzigen Zeitpunkt noch nicht abschließend fest. Informieren Sie sich bitte selbstständig unter </a:t>
            </a:r>
            <a:r>
              <a:rPr lang="de-DE" dirty="0">
                <a:solidFill>
                  <a:srgbClr val="FF0000"/>
                </a:solidFill>
                <a:cs typeface="Arial"/>
                <a:hlinkClick r:id="rId2">
                  <a:extLst>
                    <a:ext uri="{A12FA001-AC4F-418D-AE19-62706E023703}">
                      <ahyp:hlinkClr xmlns:ahyp="http://schemas.microsoft.com/office/drawing/2018/hyperlinkcolor" val="tx"/>
                    </a:ext>
                  </a:extLst>
                </a:hlinkClick>
              </a:rPr>
              <a:t>https://</a:t>
            </a:r>
            <a:r>
              <a:rPr lang="de-DE" dirty="0">
                <a:solidFill>
                  <a:srgbClr val="FF0000"/>
                </a:solidFill>
                <a:cs typeface="Arial"/>
                <a:hlinkClick r:id="rId3">
                  <a:extLst>
                    <a:ext uri="{A12FA001-AC4F-418D-AE19-62706E023703}">
                      <ahyp:hlinkClr xmlns:ahyp="http://schemas.microsoft.com/office/drawing/2018/hyperlinkcolor" val="tx"/>
                    </a:ext>
                  </a:extLst>
                </a:hlinkClick>
              </a:rPr>
              <a:t>bewerbung.hs-duesseldorf.de</a:t>
            </a:r>
            <a:r>
              <a:rPr lang="de-DE" dirty="0">
                <a:solidFill>
                  <a:srgbClr val="FF0000"/>
                </a:solidFill>
                <a:cs typeface="Arial"/>
              </a:rPr>
              <a:t> über den aktuellen und verbindlichen Stand bzgl. der Bewerbungsfristen.</a:t>
            </a:r>
            <a:endParaRPr lang="de-DE" dirty="0">
              <a:solidFill>
                <a:prstClr val="black"/>
              </a:solidFill>
              <a:cs typeface="Arial"/>
            </a:endParaRPr>
          </a:p>
        </p:txBody>
      </p:sp>
    </p:spTree>
    <p:extLst>
      <p:ext uri="{BB962C8B-B14F-4D97-AF65-F5344CB8AC3E}">
        <p14:creationId xmlns:p14="http://schemas.microsoft.com/office/powerpoint/2010/main" val="10409403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p:cNvSpPr>
            <a:spLocks noGrp="1"/>
          </p:cNvSpPr>
          <p:nvPr>
            <p:ph idx="1"/>
          </p:nvPr>
        </p:nvSpPr>
        <p:spPr>
          <a:xfrm>
            <a:off x="4479078" y="1536296"/>
            <a:ext cx="6928619" cy="3777622"/>
          </a:xfrm>
        </p:spPr>
        <p:txBody>
          <a:bodyPr>
            <a:normAutofit/>
          </a:bodyPr>
          <a:lstStyle/>
          <a:p>
            <a:pPr marL="0" indent="0">
              <a:buNone/>
            </a:pPr>
            <a:r>
              <a:rPr lang="de-DE" sz="3600" dirty="0">
                <a:solidFill>
                  <a:srgbClr val="0070C0"/>
                </a:solidFill>
                <a:latin typeface="HSD Sans SoKult" panose="020B0500020200000000" pitchFamily="34" charset="0"/>
              </a:rPr>
              <a:t>Vielen Dank für Ihre Aufmerksamkeit!</a:t>
            </a:r>
          </a:p>
          <a:p>
            <a:pPr marL="0" indent="0">
              <a:buNone/>
            </a:pPr>
            <a:endParaRPr lang="de-DE" sz="3600" dirty="0">
              <a:solidFill>
                <a:srgbClr val="0070C0"/>
              </a:solidFill>
              <a:latin typeface="HSD Sans SoKult" panose="020B0500020200000000" pitchFamily="34" charset="0"/>
            </a:endParaRPr>
          </a:p>
          <a:p>
            <a:pPr marL="0" indent="0">
              <a:buNone/>
            </a:pPr>
            <a:r>
              <a:rPr lang="de-DE" sz="3600" dirty="0">
                <a:solidFill>
                  <a:srgbClr val="0070C0"/>
                </a:solidFill>
                <a:latin typeface="HSD Sans SoKult" panose="020B0500020200000000" pitchFamily="34" charset="0"/>
              </a:rPr>
              <a:t>Gerne beantworten wir Ihre Fragen!</a:t>
            </a:r>
          </a:p>
        </p:txBody>
      </p:sp>
      <p:pic>
        <p:nvPicPr>
          <p:cNvPr id="4" name="Grafik 3"/>
          <p:cNvPicPr>
            <a:picLocks noChangeAspect="1"/>
          </p:cNvPicPr>
          <p:nvPr/>
        </p:nvPicPr>
        <p:blipFill>
          <a:blip r:embed="rId2"/>
          <a:stretch>
            <a:fillRect/>
          </a:stretch>
        </p:blipFill>
        <p:spPr>
          <a:xfrm>
            <a:off x="701559" y="1402481"/>
            <a:ext cx="3276600" cy="3590925"/>
          </a:xfrm>
          <a:prstGeom prst="rect">
            <a:avLst/>
          </a:prstGeom>
        </p:spPr>
      </p:pic>
    </p:spTree>
    <p:extLst>
      <p:ext uri="{BB962C8B-B14F-4D97-AF65-F5344CB8AC3E}">
        <p14:creationId xmlns:p14="http://schemas.microsoft.com/office/powerpoint/2010/main" val="23027617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a:solidFill>
                  <a:srgbClr val="0070C0"/>
                </a:solidFill>
                <a:latin typeface="HSD Sans SoKult" panose="020B0500020200000000" pitchFamily="34" charset="0"/>
              </a:rPr>
              <a:t>Empowerment</a:t>
            </a:r>
          </a:p>
        </p:txBody>
      </p:sp>
      <p:sp>
        <p:nvSpPr>
          <p:cNvPr id="4" name="Inhaltsplatzhalter 2"/>
          <p:cNvSpPr txBox="1">
            <a:spLocks/>
          </p:cNvSpPr>
          <p:nvPr/>
        </p:nvSpPr>
        <p:spPr>
          <a:xfrm>
            <a:off x="1061495" y="1721004"/>
            <a:ext cx="8915400" cy="3777622"/>
          </a:xfrm>
          <a:prstGeom prst="rect">
            <a:avLst/>
          </a:prstGeom>
        </p:spPr>
        <p:txBody>
          <a:bodyPr vert="horz" lIns="0" tIns="0" rIns="0" bIns="0" rtlCol="0">
            <a:normAutofit/>
          </a:bodyPr>
          <a:lstStyle>
            <a:lvl1pPr marL="0" indent="0" algn="l" defTabSz="609585" rtl="0" eaLnBrk="1" latinLnBrk="0" hangingPunct="1">
              <a:spcBef>
                <a:spcPct val="20000"/>
              </a:spcBef>
              <a:buFont typeface="Arial"/>
              <a:buNone/>
              <a:defRPr sz="3200" b="1" kern="1200" baseline="0">
                <a:solidFill>
                  <a:schemeClr val="tx1"/>
                </a:solidFill>
                <a:latin typeface="Arial"/>
                <a:ea typeface="+mn-ea"/>
                <a:cs typeface="Arial"/>
              </a:defRPr>
            </a:lvl1pPr>
            <a:lvl2pPr marL="609585" indent="0" algn="ctr" defTabSz="609585" rtl="0" eaLnBrk="1" latinLnBrk="0" hangingPunct="1">
              <a:spcBef>
                <a:spcPct val="20000"/>
              </a:spcBef>
              <a:buFont typeface="Arial"/>
              <a:buNone/>
              <a:defRPr sz="3733" kern="1200">
                <a:solidFill>
                  <a:schemeClr val="tx1">
                    <a:tint val="75000"/>
                  </a:schemeClr>
                </a:solidFill>
                <a:latin typeface="Arial"/>
                <a:ea typeface="+mn-ea"/>
                <a:cs typeface="Arial"/>
              </a:defRPr>
            </a:lvl2pPr>
            <a:lvl3pPr marL="1219170" indent="0" algn="ctr" defTabSz="609585" rtl="0" eaLnBrk="1" latinLnBrk="0" hangingPunct="1">
              <a:spcBef>
                <a:spcPct val="20000"/>
              </a:spcBef>
              <a:buFont typeface="Arial"/>
              <a:buNone/>
              <a:defRPr sz="3200" kern="1200">
                <a:solidFill>
                  <a:schemeClr val="tx1">
                    <a:tint val="75000"/>
                  </a:schemeClr>
                </a:solidFill>
                <a:latin typeface="Arial"/>
                <a:ea typeface="+mn-ea"/>
                <a:cs typeface="Arial"/>
              </a:defRPr>
            </a:lvl3pPr>
            <a:lvl4pPr marL="1828754" indent="0" algn="ctr" defTabSz="609585" rtl="0" eaLnBrk="1" latinLnBrk="0" hangingPunct="1">
              <a:spcBef>
                <a:spcPct val="20000"/>
              </a:spcBef>
              <a:buFont typeface="Arial"/>
              <a:buNone/>
              <a:defRPr sz="2667" kern="1200">
                <a:solidFill>
                  <a:schemeClr val="tx1">
                    <a:tint val="75000"/>
                  </a:schemeClr>
                </a:solidFill>
                <a:latin typeface="Arial"/>
                <a:ea typeface="+mn-ea"/>
                <a:cs typeface="Arial"/>
              </a:defRPr>
            </a:lvl4pPr>
            <a:lvl5pPr marL="2438339" indent="0" algn="ctr" defTabSz="609585" rtl="0" eaLnBrk="1" latinLnBrk="0" hangingPunct="1">
              <a:spcBef>
                <a:spcPct val="20000"/>
              </a:spcBef>
              <a:buFont typeface="Arial"/>
              <a:buNone/>
              <a:defRPr sz="2400" kern="1200">
                <a:solidFill>
                  <a:schemeClr val="tx1">
                    <a:tint val="75000"/>
                  </a:schemeClr>
                </a:solidFill>
                <a:latin typeface="Arial"/>
                <a:ea typeface="+mn-ea"/>
                <a:cs typeface="Arial"/>
              </a:defRPr>
            </a:lvl5pPr>
            <a:lvl6pPr marL="3047924"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6pPr>
            <a:lvl7pPr marL="3657509"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7pPr>
            <a:lvl8pPr marL="4267093"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8pPr>
            <a:lvl9pPr marL="4876678"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9pPr>
          </a:lstStyle>
          <a:p>
            <a:r>
              <a:rPr lang="de-DE" altLang="de-DE" sz="2800" dirty="0"/>
              <a:t>Empowerment = ‚Ermächtigung‘</a:t>
            </a:r>
          </a:p>
          <a:p>
            <a:endParaRPr lang="de-DE" altLang="de-DE" sz="2800" dirty="0"/>
          </a:p>
          <a:p>
            <a:r>
              <a:rPr lang="de-DE" altLang="de-DE" sz="2800" b="0" dirty="0"/>
              <a:t>Strategien und Maßnahmen, die dazu beitragen, den Grad der Autonomie und Selbstbestimmung im Leben von Individuen und/oder Gemeinschaften zu erhöhen und die es ihnen ermöglichen, ihre Interessen selbstverantwortlich und selbstbestimmt zu artikulieren, zu vertreten und zu gestalten.</a:t>
            </a:r>
          </a:p>
        </p:txBody>
      </p:sp>
    </p:spTree>
    <p:extLst>
      <p:ext uri="{BB962C8B-B14F-4D97-AF65-F5344CB8AC3E}">
        <p14:creationId xmlns:p14="http://schemas.microsoft.com/office/powerpoint/2010/main" val="14712563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nhaltsplatzhalter 2"/>
          <p:cNvSpPr txBox="1">
            <a:spLocks/>
          </p:cNvSpPr>
          <p:nvPr/>
        </p:nvSpPr>
        <p:spPr>
          <a:xfrm>
            <a:off x="753968" y="1680860"/>
            <a:ext cx="10715573" cy="3777622"/>
          </a:xfrm>
          <a:prstGeom prst="rect">
            <a:avLst/>
          </a:prstGeom>
        </p:spPr>
        <p:txBody>
          <a:bodyPr vert="horz" lIns="0" tIns="0" rIns="0" bIns="0" rtlCol="0">
            <a:noAutofit/>
          </a:bodyPr>
          <a:lstStyle>
            <a:lvl1pPr marL="0" indent="0" algn="l" defTabSz="609585" rtl="0" eaLnBrk="1" latinLnBrk="0" hangingPunct="1">
              <a:spcBef>
                <a:spcPct val="20000"/>
              </a:spcBef>
              <a:buFont typeface="Arial"/>
              <a:buNone/>
              <a:defRPr sz="3200" b="1" kern="1200" baseline="0">
                <a:solidFill>
                  <a:schemeClr val="tx1"/>
                </a:solidFill>
                <a:latin typeface="Arial"/>
                <a:ea typeface="+mn-ea"/>
                <a:cs typeface="Arial"/>
              </a:defRPr>
            </a:lvl1pPr>
            <a:lvl2pPr marL="609585" indent="0" algn="ctr" defTabSz="609585" rtl="0" eaLnBrk="1" latinLnBrk="0" hangingPunct="1">
              <a:spcBef>
                <a:spcPct val="20000"/>
              </a:spcBef>
              <a:buFont typeface="Arial"/>
              <a:buNone/>
              <a:defRPr sz="3733" kern="1200">
                <a:solidFill>
                  <a:schemeClr val="tx1">
                    <a:tint val="75000"/>
                  </a:schemeClr>
                </a:solidFill>
                <a:latin typeface="Arial"/>
                <a:ea typeface="+mn-ea"/>
                <a:cs typeface="Arial"/>
              </a:defRPr>
            </a:lvl2pPr>
            <a:lvl3pPr marL="1219170" indent="0" algn="ctr" defTabSz="609585" rtl="0" eaLnBrk="1" latinLnBrk="0" hangingPunct="1">
              <a:spcBef>
                <a:spcPct val="20000"/>
              </a:spcBef>
              <a:buFont typeface="Arial"/>
              <a:buNone/>
              <a:defRPr sz="3200" kern="1200">
                <a:solidFill>
                  <a:schemeClr val="tx1">
                    <a:tint val="75000"/>
                  </a:schemeClr>
                </a:solidFill>
                <a:latin typeface="Arial"/>
                <a:ea typeface="+mn-ea"/>
                <a:cs typeface="Arial"/>
              </a:defRPr>
            </a:lvl3pPr>
            <a:lvl4pPr marL="1828754" indent="0" algn="ctr" defTabSz="609585" rtl="0" eaLnBrk="1" latinLnBrk="0" hangingPunct="1">
              <a:spcBef>
                <a:spcPct val="20000"/>
              </a:spcBef>
              <a:buFont typeface="Arial"/>
              <a:buNone/>
              <a:defRPr sz="2667" kern="1200">
                <a:solidFill>
                  <a:schemeClr val="tx1">
                    <a:tint val="75000"/>
                  </a:schemeClr>
                </a:solidFill>
                <a:latin typeface="Arial"/>
                <a:ea typeface="+mn-ea"/>
                <a:cs typeface="Arial"/>
              </a:defRPr>
            </a:lvl4pPr>
            <a:lvl5pPr marL="2438339" indent="0" algn="ctr" defTabSz="609585" rtl="0" eaLnBrk="1" latinLnBrk="0" hangingPunct="1">
              <a:spcBef>
                <a:spcPct val="20000"/>
              </a:spcBef>
              <a:buFont typeface="Arial"/>
              <a:buNone/>
              <a:defRPr sz="2400" kern="1200">
                <a:solidFill>
                  <a:schemeClr val="tx1">
                    <a:tint val="75000"/>
                  </a:schemeClr>
                </a:solidFill>
                <a:latin typeface="Arial"/>
                <a:ea typeface="+mn-ea"/>
                <a:cs typeface="Arial"/>
              </a:defRPr>
            </a:lvl5pPr>
            <a:lvl6pPr marL="3047924"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6pPr>
            <a:lvl7pPr marL="3657509"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7pPr>
            <a:lvl8pPr marL="4267093"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8pPr>
            <a:lvl9pPr marL="4876678"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9pPr>
          </a:lstStyle>
          <a:p>
            <a:pPr marL="342900" indent="-342900">
              <a:spcBef>
                <a:spcPts val="700"/>
              </a:spcBef>
              <a:buFont typeface="Wingdings" panose="05000000000000000000" pitchFamily="2" charset="2"/>
              <a:buChar char="§"/>
            </a:pPr>
            <a:r>
              <a:rPr lang="de-DE" sz="2800" b="0" dirty="0"/>
              <a:t>Der Studiengang fühlt sich einem Verständnis von </a:t>
            </a:r>
            <a:r>
              <a:rPr lang="de-DE" sz="2800" dirty="0"/>
              <a:t>politischem Empowerment</a:t>
            </a:r>
            <a:r>
              <a:rPr lang="de-DE" sz="2800" b="0" dirty="0"/>
              <a:t> verpflichtet</a:t>
            </a:r>
          </a:p>
          <a:p>
            <a:pPr marL="342900" indent="-342900">
              <a:spcBef>
                <a:spcPts val="700"/>
              </a:spcBef>
              <a:buFont typeface="Wingdings" panose="05000000000000000000" pitchFamily="2" charset="2"/>
              <a:buChar char="§"/>
            </a:pPr>
            <a:r>
              <a:rPr lang="de-DE" altLang="de-DE" sz="2800" b="0" dirty="0"/>
              <a:t>Mit einer ausdrücklichen Begründung durch </a:t>
            </a:r>
            <a:r>
              <a:rPr lang="de-DE" altLang="de-DE" sz="2800" dirty="0"/>
              <a:t>menschenrechtliche Perspektiven </a:t>
            </a:r>
            <a:r>
              <a:rPr lang="de-DE" altLang="de-DE" sz="2800" b="0" dirty="0"/>
              <a:t>bereitet der Studiengang Absolventinnen und Absolventen auf gesellschaftspolitische Aufgaben </a:t>
            </a:r>
            <a:r>
              <a:rPr lang="de-DE" altLang="de-DE" sz="2800" dirty="0"/>
              <a:t>im sozialen und politischen Bereich </a:t>
            </a:r>
            <a:r>
              <a:rPr lang="de-DE" altLang="de-DE" sz="2800" b="0" dirty="0"/>
              <a:t>vor.</a:t>
            </a:r>
          </a:p>
          <a:p>
            <a:pPr marL="342900" indent="-342900">
              <a:spcBef>
                <a:spcPts val="700"/>
              </a:spcBef>
              <a:buFont typeface="Wingdings" panose="05000000000000000000" pitchFamily="2" charset="2"/>
              <a:buChar char="§"/>
            </a:pPr>
            <a:r>
              <a:rPr lang="de-DE" altLang="de-DE" sz="2800" b="0" dirty="0"/>
              <a:t>Der Master-Studiengang </a:t>
            </a:r>
            <a:r>
              <a:rPr lang="de-DE" altLang="de-DE" sz="2800" b="0" i="1" dirty="0"/>
              <a:t>Empowerment Studies</a:t>
            </a:r>
            <a:r>
              <a:rPr lang="de-DE" altLang="de-DE" sz="2800" b="0" dirty="0"/>
              <a:t> (MA ES) vermittelt </a:t>
            </a:r>
            <a:r>
              <a:rPr lang="de-DE" altLang="de-DE" sz="2800" dirty="0"/>
              <a:t>gesellschaftspolitische Handlungskompetenzen</a:t>
            </a:r>
            <a:r>
              <a:rPr lang="de-DE" altLang="de-DE" sz="2800" b="0" dirty="0"/>
              <a:t>.</a:t>
            </a:r>
          </a:p>
          <a:p>
            <a:pPr marL="457200" indent="-457200">
              <a:buFont typeface="Wingdings" panose="05000000000000000000" pitchFamily="2" charset="2"/>
              <a:buChar char="§"/>
            </a:pPr>
            <a:endParaRPr lang="de-DE" sz="3600" dirty="0"/>
          </a:p>
        </p:txBody>
      </p:sp>
      <p:sp>
        <p:nvSpPr>
          <p:cNvPr id="6" name="Titel 1"/>
          <p:cNvSpPr>
            <a:spLocks noGrp="1"/>
          </p:cNvSpPr>
          <p:nvPr>
            <p:ph type="ctrTitle"/>
          </p:nvPr>
        </p:nvSpPr>
        <p:spPr>
          <a:xfrm>
            <a:off x="344719" y="278956"/>
            <a:ext cx="11534072" cy="712853"/>
          </a:xfrm>
        </p:spPr>
        <p:txBody>
          <a:bodyPr/>
          <a:lstStyle/>
          <a:p>
            <a:r>
              <a:rPr lang="de-DE" dirty="0">
                <a:solidFill>
                  <a:srgbClr val="0070C0"/>
                </a:solidFill>
                <a:latin typeface="HSD Sans SoKult" panose="020B0500020200000000" pitchFamily="34" charset="0"/>
              </a:rPr>
              <a:t>Ziele des Studiengangs</a:t>
            </a:r>
          </a:p>
        </p:txBody>
      </p:sp>
    </p:spTree>
    <p:extLst>
      <p:ext uri="{BB962C8B-B14F-4D97-AF65-F5344CB8AC3E}">
        <p14:creationId xmlns:p14="http://schemas.microsoft.com/office/powerpoint/2010/main" val="4845143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Inhaltsplatzhalter 2"/>
          <p:cNvSpPr txBox="1">
            <a:spLocks/>
          </p:cNvSpPr>
          <p:nvPr/>
        </p:nvSpPr>
        <p:spPr>
          <a:xfrm>
            <a:off x="381838" y="1680860"/>
            <a:ext cx="11087704" cy="3777622"/>
          </a:xfrm>
          <a:prstGeom prst="rect">
            <a:avLst/>
          </a:prstGeom>
        </p:spPr>
        <p:txBody>
          <a:bodyPr vert="horz" lIns="0" tIns="0" rIns="0" bIns="0" rtlCol="0">
            <a:noAutofit/>
          </a:bodyPr>
          <a:lstStyle>
            <a:lvl1pPr marL="0" indent="0" algn="l" defTabSz="609585" rtl="0" eaLnBrk="1" latinLnBrk="0" hangingPunct="1">
              <a:spcBef>
                <a:spcPct val="20000"/>
              </a:spcBef>
              <a:buFont typeface="Arial"/>
              <a:buNone/>
              <a:defRPr sz="3200" b="1" kern="1200" baseline="0">
                <a:solidFill>
                  <a:schemeClr val="tx1"/>
                </a:solidFill>
                <a:latin typeface="Arial"/>
                <a:ea typeface="+mn-ea"/>
                <a:cs typeface="Arial"/>
              </a:defRPr>
            </a:lvl1pPr>
            <a:lvl2pPr marL="609585" indent="0" algn="ctr" defTabSz="609585" rtl="0" eaLnBrk="1" latinLnBrk="0" hangingPunct="1">
              <a:spcBef>
                <a:spcPct val="20000"/>
              </a:spcBef>
              <a:buFont typeface="Arial"/>
              <a:buNone/>
              <a:defRPr sz="3733" kern="1200">
                <a:solidFill>
                  <a:schemeClr val="tx1">
                    <a:tint val="75000"/>
                  </a:schemeClr>
                </a:solidFill>
                <a:latin typeface="Arial"/>
                <a:ea typeface="+mn-ea"/>
                <a:cs typeface="Arial"/>
              </a:defRPr>
            </a:lvl2pPr>
            <a:lvl3pPr marL="1219170" indent="0" algn="ctr" defTabSz="609585" rtl="0" eaLnBrk="1" latinLnBrk="0" hangingPunct="1">
              <a:spcBef>
                <a:spcPct val="20000"/>
              </a:spcBef>
              <a:buFont typeface="Arial"/>
              <a:buNone/>
              <a:defRPr sz="3200" kern="1200">
                <a:solidFill>
                  <a:schemeClr val="tx1">
                    <a:tint val="75000"/>
                  </a:schemeClr>
                </a:solidFill>
                <a:latin typeface="Arial"/>
                <a:ea typeface="+mn-ea"/>
                <a:cs typeface="Arial"/>
              </a:defRPr>
            </a:lvl3pPr>
            <a:lvl4pPr marL="1828754" indent="0" algn="ctr" defTabSz="609585" rtl="0" eaLnBrk="1" latinLnBrk="0" hangingPunct="1">
              <a:spcBef>
                <a:spcPct val="20000"/>
              </a:spcBef>
              <a:buFont typeface="Arial"/>
              <a:buNone/>
              <a:defRPr sz="2667" kern="1200">
                <a:solidFill>
                  <a:schemeClr val="tx1">
                    <a:tint val="75000"/>
                  </a:schemeClr>
                </a:solidFill>
                <a:latin typeface="Arial"/>
                <a:ea typeface="+mn-ea"/>
                <a:cs typeface="Arial"/>
              </a:defRPr>
            </a:lvl4pPr>
            <a:lvl5pPr marL="2438339" indent="0" algn="ctr" defTabSz="609585" rtl="0" eaLnBrk="1" latinLnBrk="0" hangingPunct="1">
              <a:spcBef>
                <a:spcPct val="20000"/>
              </a:spcBef>
              <a:buFont typeface="Arial"/>
              <a:buNone/>
              <a:defRPr sz="2400" kern="1200">
                <a:solidFill>
                  <a:schemeClr val="tx1">
                    <a:tint val="75000"/>
                  </a:schemeClr>
                </a:solidFill>
                <a:latin typeface="Arial"/>
                <a:ea typeface="+mn-ea"/>
                <a:cs typeface="Arial"/>
              </a:defRPr>
            </a:lvl5pPr>
            <a:lvl6pPr marL="3047924"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6pPr>
            <a:lvl7pPr marL="3657509"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7pPr>
            <a:lvl8pPr marL="4267093"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8pPr>
            <a:lvl9pPr marL="4876678"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9pPr>
          </a:lstStyle>
          <a:p>
            <a:pPr marL="365125" indent="-365125" fontAlgn="base">
              <a:buFont typeface="Arial" panose="020B0604020202020204" pitchFamily="34" charset="0"/>
              <a:buChar char="•"/>
            </a:pPr>
            <a:r>
              <a:rPr lang="de-DE" sz="2400" b="0" dirty="0"/>
              <a:t>Analyse gesellschaftlicher Machtbeziehungen</a:t>
            </a:r>
            <a:r>
              <a:rPr lang="en-US" sz="2400" b="0" dirty="0"/>
              <a:t> und </a:t>
            </a:r>
            <a:r>
              <a:rPr lang="en-US" sz="2400" b="0" dirty="0" err="1"/>
              <a:t>gesellschaftlicher</a:t>
            </a:r>
            <a:r>
              <a:rPr lang="en-US" sz="2400" b="0" dirty="0"/>
              <a:t> </a:t>
            </a:r>
            <a:r>
              <a:rPr lang="en-US" sz="2400" b="0" dirty="0" err="1"/>
              <a:t>Bedingungen</a:t>
            </a:r>
            <a:r>
              <a:rPr lang="en-US" sz="2400" b="0" dirty="0"/>
              <a:t> </a:t>
            </a:r>
            <a:r>
              <a:rPr lang="en-US" sz="2400" b="0" dirty="0" err="1"/>
              <a:t>politischer</a:t>
            </a:r>
            <a:r>
              <a:rPr lang="en-US" sz="2400" b="0" dirty="0"/>
              <a:t> </a:t>
            </a:r>
            <a:r>
              <a:rPr lang="en-US" sz="2400" b="0" dirty="0" err="1"/>
              <a:t>Handlungsfähigkeit</a:t>
            </a:r>
            <a:endParaRPr lang="en-US" sz="2400" b="0" dirty="0"/>
          </a:p>
          <a:p>
            <a:pPr marL="365125" indent="-365125" fontAlgn="base">
              <a:buFont typeface="Arial" panose="020B0604020202020204" pitchFamily="34" charset="0"/>
              <a:buChar char="•"/>
            </a:pPr>
            <a:r>
              <a:rPr lang="de-DE" sz="2400" b="0" dirty="0"/>
              <a:t>Ethische Grundlagen des Empowerments​</a:t>
            </a:r>
          </a:p>
          <a:p>
            <a:pPr marL="365125" indent="-365125" fontAlgn="base">
              <a:buFont typeface="Arial" panose="020B0604020202020204" pitchFamily="34" charset="0"/>
              <a:buChar char="•"/>
            </a:pPr>
            <a:r>
              <a:rPr lang="de-DE" sz="2400" b="0" dirty="0"/>
              <a:t>Methoden des Empowerments​</a:t>
            </a:r>
          </a:p>
          <a:p>
            <a:pPr marL="365125" indent="-365125" fontAlgn="base">
              <a:buFont typeface="Arial" panose="020B0604020202020204" pitchFamily="34" charset="0"/>
              <a:buChar char="•"/>
            </a:pPr>
            <a:r>
              <a:rPr lang="de-DE" sz="2400" b="0" dirty="0"/>
              <a:t>Politisches, organisationales und kollektives Empowerment​</a:t>
            </a:r>
          </a:p>
          <a:p>
            <a:pPr marL="365125" indent="-365125" fontAlgn="base">
              <a:buFont typeface="Arial" panose="020B0604020202020204" pitchFamily="34" charset="0"/>
              <a:buChar char="•"/>
            </a:pPr>
            <a:r>
              <a:rPr lang="de-DE" sz="2400" b="0" dirty="0"/>
              <a:t>unterschiedliche Zugänge der Lehrenden​</a:t>
            </a:r>
          </a:p>
          <a:p>
            <a:pPr marL="365125" indent="-365125" fontAlgn="base">
              <a:buFont typeface="Arial" panose="020B0604020202020204" pitchFamily="34" charset="0"/>
              <a:buChar char="•"/>
            </a:pPr>
            <a:r>
              <a:rPr lang="de-DE" sz="2400" b="0" dirty="0"/>
              <a:t>Kritik an Empowerment-Ansätzen</a:t>
            </a:r>
          </a:p>
          <a:p>
            <a:pPr marL="365125" indent="-365125" fontAlgn="base">
              <a:buFont typeface="Arial" panose="020B0604020202020204" pitchFamily="34" charset="0"/>
              <a:buChar char="•"/>
            </a:pPr>
            <a:r>
              <a:rPr lang="de-DE" sz="2400" b="0" dirty="0"/>
              <a:t>Reflexion eigener Eingebundenheiten in gesellschaftliche Machtverhältnisse  </a:t>
            </a:r>
          </a:p>
          <a:p>
            <a:pPr marL="457200" indent="-457200">
              <a:buFont typeface="Wingdings" panose="05000000000000000000" pitchFamily="2" charset="2"/>
              <a:buChar char="§"/>
            </a:pPr>
            <a:endParaRPr lang="de-DE" sz="3600" dirty="0"/>
          </a:p>
        </p:txBody>
      </p:sp>
      <p:sp>
        <p:nvSpPr>
          <p:cNvPr id="6" name="Titel 1"/>
          <p:cNvSpPr>
            <a:spLocks noGrp="1"/>
          </p:cNvSpPr>
          <p:nvPr>
            <p:ph type="ctrTitle"/>
          </p:nvPr>
        </p:nvSpPr>
        <p:spPr>
          <a:xfrm>
            <a:off x="344719" y="278956"/>
            <a:ext cx="11534072" cy="712853"/>
          </a:xfrm>
        </p:spPr>
        <p:txBody>
          <a:bodyPr/>
          <a:lstStyle/>
          <a:p>
            <a:r>
              <a:rPr lang="de-DE" dirty="0">
                <a:solidFill>
                  <a:srgbClr val="0070C0"/>
                </a:solidFill>
                <a:latin typeface="HSD Sans SoKult" panose="020B0500020200000000" pitchFamily="34" charset="0"/>
              </a:rPr>
              <a:t>Empowerment </a:t>
            </a:r>
            <a:r>
              <a:rPr lang="de-DE" dirty="0" err="1">
                <a:solidFill>
                  <a:srgbClr val="0070C0"/>
                </a:solidFill>
                <a:latin typeface="HSD Sans SoKult" panose="020B0500020200000000" pitchFamily="34" charset="0"/>
              </a:rPr>
              <a:t>STudies</a:t>
            </a:r>
            <a:endParaRPr lang="de-DE" dirty="0">
              <a:solidFill>
                <a:srgbClr val="0070C0"/>
              </a:solidFill>
              <a:latin typeface="HSD Sans SoKult" panose="020B0500020200000000" pitchFamily="34" charset="0"/>
            </a:endParaRPr>
          </a:p>
        </p:txBody>
      </p:sp>
    </p:spTree>
    <p:extLst>
      <p:ext uri="{BB962C8B-B14F-4D97-AF65-F5344CB8AC3E}">
        <p14:creationId xmlns:p14="http://schemas.microsoft.com/office/powerpoint/2010/main" val="16421669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a:solidFill>
                  <a:srgbClr val="0070C0"/>
                </a:solidFill>
                <a:latin typeface="HSD Sans SoKult" panose="020B0500020200000000" pitchFamily="34" charset="0"/>
              </a:rPr>
              <a:t>Studieninhalte und Aufbau</a:t>
            </a:r>
          </a:p>
        </p:txBody>
      </p:sp>
      <p:sp>
        <p:nvSpPr>
          <p:cNvPr id="4" name="Textfeld 3"/>
          <p:cNvSpPr txBox="1"/>
          <p:nvPr/>
        </p:nvSpPr>
        <p:spPr>
          <a:xfrm>
            <a:off x="8954297" y="1571317"/>
            <a:ext cx="2924494" cy="4201150"/>
          </a:xfrm>
          <a:prstGeom prst="rect">
            <a:avLst/>
          </a:prstGeom>
          <a:solidFill>
            <a:schemeClr val="bg1"/>
          </a:solidFill>
          <a:ln w="12700">
            <a:solidFill>
              <a:schemeClr val="bg1">
                <a:lumMod val="85000"/>
              </a:schemeClr>
            </a:solidFill>
            <a:prstDash val="sysDot"/>
          </a:ln>
        </p:spPr>
        <p:txBody>
          <a:bodyPr wrap="square" rtlCol="0">
            <a:spAutoFit/>
          </a:bodyPr>
          <a:lstStyle/>
          <a:p>
            <a:pPr>
              <a:spcAft>
                <a:spcPts val="300"/>
              </a:spcAft>
              <a:buFont typeface="Arial" panose="020B0604020202020204" pitchFamily="34" charset="0"/>
              <a:buChar char="•"/>
            </a:pPr>
            <a:r>
              <a:rPr lang="de-DE" sz="1400" dirty="0">
                <a:solidFill>
                  <a:schemeClr val="accent1"/>
                </a:solidFill>
              </a:rPr>
              <a:t> </a:t>
            </a:r>
            <a:r>
              <a:rPr lang="de-DE" dirty="0">
                <a:solidFill>
                  <a:schemeClr val="accent1"/>
                </a:solidFill>
              </a:rPr>
              <a:t>MES 1: Menschenrechte</a:t>
            </a:r>
          </a:p>
          <a:p>
            <a:pPr>
              <a:spcAft>
                <a:spcPts val="300"/>
              </a:spcAft>
              <a:buFont typeface="Arial" panose="020B0604020202020204" pitchFamily="34" charset="0"/>
              <a:buChar char="•"/>
            </a:pPr>
            <a:r>
              <a:rPr lang="de-DE" dirty="0">
                <a:solidFill>
                  <a:srgbClr val="92D050"/>
                </a:solidFill>
              </a:rPr>
              <a:t> MES 2: Theorien der Gesellschaft und politischen Handelns</a:t>
            </a:r>
          </a:p>
          <a:p>
            <a:pPr>
              <a:spcAft>
                <a:spcPts val="300"/>
              </a:spcAft>
              <a:buFont typeface="Arial" panose="020B0604020202020204" pitchFamily="34" charset="0"/>
              <a:buChar char="•"/>
            </a:pPr>
            <a:r>
              <a:rPr lang="de-DE" dirty="0">
                <a:solidFill>
                  <a:srgbClr val="7030A0"/>
                </a:solidFill>
              </a:rPr>
              <a:t> MES 3:</a:t>
            </a:r>
            <a:r>
              <a:rPr lang="de-DE" dirty="0">
                <a:solidFill>
                  <a:srgbClr val="00B050"/>
                </a:solidFill>
              </a:rPr>
              <a:t> </a:t>
            </a:r>
            <a:r>
              <a:rPr lang="de-DE" dirty="0">
                <a:solidFill>
                  <a:srgbClr val="7030A0"/>
                </a:solidFill>
              </a:rPr>
              <a:t>Empowerment</a:t>
            </a:r>
          </a:p>
          <a:p>
            <a:pPr>
              <a:spcAft>
                <a:spcPts val="300"/>
              </a:spcAft>
              <a:buFont typeface="Arial" panose="020B0604020202020204" pitchFamily="34" charset="0"/>
              <a:buChar char="•"/>
            </a:pPr>
            <a:r>
              <a:rPr lang="de-DE" dirty="0">
                <a:solidFill>
                  <a:srgbClr val="FF9900"/>
                </a:solidFill>
              </a:rPr>
              <a:t> MES 4: Gesellschafts-politische Handlungs-kompetenzen</a:t>
            </a:r>
          </a:p>
          <a:p>
            <a:pPr>
              <a:spcAft>
                <a:spcPts val="300"/>
              </a:spcAft>
              <a:buFont typeface="Arial" panose="020B0604020202020204" pitchFamily="34" charset="0"/>
              <a:buChar char="•"/>
            </a:pPr>
            <a:r>
              <a:rPr lang="de-DE" dirty="0">
                <a:solidFill>
                  <a:schemeClr val="accent5">
                    <a:lumMod val="75000"/>
                  </a:schemeClr>
                </a:solidFill>
              </a:rPr>
              <a:t> MES 5: Sozialmanagement</a:t>
            </a:r>
          </a:p>
          <a:p>
            <a:pPr>
              <a:spcAft>
                <a:spcPts val="300"/>
              </a:spcAft>
              <a:buFont typeface="Arial" panose="020B0604020202020204" pitchFamily="34" charset="0"/>
              <a:buChar char="•"/>
            </a:pPr>
            <a:r>
              <a:rPr lang="de-DE" dirty="0">
                <a:solidFill>
                  <a:schemeClr val="accent4">
                    <a:lumMod val="75000"/>
                  </a:schemeClr>
                </a:solidFill>
              </a:rPr>
              <a:t> MES 6: Sozialwissen-</a:t>
            </a:r>
            <a:r>
              <a:rPr lang="de-DE" dirty="0" err="1">
                <a:solidFill>
                  <a:schemeClr val="accent4">
                    <a:lumMod val="75000"/>
                  </a:schemeClr>
                </a:solidFill>
              </a:rPr>
              <a:t>schaftliche</a:t>
            </a:r>
            <a:r>
              <a:rPr lang="de-DE" dirty="0">
                <a:solidFill>
                  <a:schemeClr val="accent4">
                    <a:lumMod val="75000"/>
                  </a:schemeClr>
                </a:solidFill>
              </a:rPr>
              <a:t> Methoden</a:t>
            </a:r>
          </a:p>
          <a:p>
            <a:pPr>
              <a:spcAft>
                <a:spcPts val="300"/>
              </a:spcAft>
              <a:buFont typeface="Arial" panose="020B0604020202020204" pitchFamily="34" charset="0"/>
              <a:buChar char="•"/>
            </a:pPr>
            <a:r>
              <a:rPr lang="de-DE" dirty="0">
                <a:solidFill>
                  <a:srgbClr val="FFCC99"/>
                </a:solidFill>
              </a:rPr>
              <a:t> MES 7/8: Thesis/Kolloquium</a:t>
            </a:r>
            <a:endParaRPr lang="de-DE" sz="2400" dirty="0">
              <a:solidFill>
                <a:srgbClr val="FFCC99"/>
              </a:solidFill>
            </a:endParaRPr>
          </a:p>
        </p:txBody>
      </p:sp>
      <p:pic>
        <p:nvPicPr>
          <p:cNvPr id="5"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2282" y="1406855"/>
            <a:ext cx="7407061" cy="4668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9416459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dirty="0">
                <a:solidFill>
                  <a:srgbClr val="0070C0"/>
                </a:solidFill>
                <a:latin typeface="HSD Sans SoKult" panose="020B0500020200000000" pitchFamily="34" charset="0"/>
              </a:rPr>
              <a:t>Schwerpunkte</a:t>
            </a:r>
          </a:p>
        </p:txBody>
      </p:sp>
      <p:sp>
        <p:nvSpPr>
          <p:cNvPr id="4" name="Inhaltsplatzhalter 1"/>
          <p:cNvSpPr txBox="1">
            <a:spLocks/>
          </p:cNvSpPr>
          <p:nvPr/>
        </p:nvSpPr>
        <p:spPr>
          <a:xfrm>
            <a:off x="224422" y="1258703"/>
            <a:ext cx="11484358" cy="4768647"/>
          </a:xfrm>
          <a:prstGeom prst="rect">
            <a:avLst/>
          </a:prstGeom>
        </p:spPr>
        <p:txBody>
          <a:bodyPr vert="horz" lIns="91440" tIns="45720" rIns="91440" bIns="45720" rtlCol="0" anchor="t">
            <a:normAutofit/>
          </a:bodyPr>
          <a:lstStyle>
            <a:lvl1pPr marL="0" indent="0" algn="l" defTabSz="609585" rtl="0" eaLnBrk="1" latinLnBrk="0" hangingPunct="1">
              <a:spcBef>
                <a:spcPct val="20000"/>
              </a:spcBef>
              <a:buFont typeface="Arial"/>
              <a:buNone/>
              <a:defRPr sz="3200" b="1" kern="1200" baseline="0">
                <a:solidFill>
                  <a:schemeClr val="tx1"/>
                </a:solidFill>
                <a:latin typeface="Arial"/>
                <a:ea typeface="+mn-ea"/>
                <a:cs typeface="Arial"/>
              </a:defRPr>
            </a:lvl1pPr>
            <a:lvl2pPr marL="609585" indent="0" algn="ctr" defTabSz="609585" rtl="0" eaLnBrk="1" latinLnBrk="0" hangingPunct="1">
              <a:spcBef>
                <a:spcPct val="20000"/>
              </a:spcBef>
              <a:buFont typeface="Arial"/>
              <a:buNone/>
              <a:defRPr sz="3733" kern="1200">
                <a:solidFill>
                  <a:schemeClr val="tx1">
                    <a:tint val="75000"/>
                  </a:schemeClr>
                </a:solidFill>
                <a:latin typeface="Arial"/>
                <a:ea typeface="+mn-ea"/>
                <a:cs typeface="Arial"/>
              </a:defRPr>
            </a:lvl2pPr>
            <a:lvl3pPr marL="1219170" indent="0" algn="ctr" defTabSz="609585" rtl="0" eaLnBrk="1" latinLnBrk="0" hangingPunct="1">
              <a:spcBef>
                <a:spcPct val="20000"/>
              </a:spcBef>
              <a:buFont typeface="Arial"/>
              <a:buNone/>
              <a:defRPr sz="3200" kern="1200">
                <a:solidFill>
                  <a:schemeClr val="tx1">
                    <a:tint val="75000"/>
                  </a:schemeClr>
                </a:solidFill>
                <a:latin typeface="Arial"/>
                <a:ea typeface="+mn-ea"/>
                <a:cs typeface="Arial"/>
              </a:defRPr>
            </a:lvl3pPr>
            <a:lvl4pPr marL="1828754" indent="0" algn="ctr" defTabSz="609585" rtl="0" eaLnBrk="1" latinLnBrk="0" hangingPunct="1">
              <a:spcBef>
                <a:spcPct val="20000"/>
              </a:spcBef>
              <a:buFont typeface="Arial"/>
              <a:buNone/>
              <a:defRPr sz="2667" kern="1200">
                <a:solidFill>
                  <a:schemeClr val="tx1">
                    <a:tint val="75000"/>
                  </a:schemeClr>
                </a:solidFill>
                <a:latin typeface="Arial"/>
                <a:ea typeface="+mn-ea"/>
                <a:cs typeface="Arial"/>
              </a:defRPr>
            </a:lvl4pPr>
            <a:lvl5pPr marL="2438339" indent="0" algn="ctr" defTabSz="609585" rtl="0" eaLnBrk="1" latinLnBrk="0" hangingPunct="1">
              <a:spcBef>
                <a:spcPct val="20000"/>
              </a:spcBef>
              <a:buFont typeface="Arial"/>
              <a:buNone/>
              <a:defRPr sz="2400" kern="1200">
                <a:solidFill>
                  <a:schemeClr val="tx1">
                    <a:tint val="75000"/>
                  </a:schemeClr>
                </a:solidFill>
                <a:latin typeface="Arial"/>
                <a:ea typeface="+mn-ea"/>
                <a:cs typeface="Arial"/>
              </a:defRPr>
            </a:lvl5pPr>
            <a:lvl6pPr marL="3047924"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6pPr>
            <a:lvl7pPr marL="3657509"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7pPr>
            <a:lvl8pPr marL="4267093"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8pPr>
            <a:lvl9pPr marL="4876678"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9pPr>
          </a:lstStyle>
          <a:p>
            <a:pPr marL="457200" indent="-457200">
              <a:spcAft>
                <a:spcPts val="600"/>
              </a:spcAft>
              <a:buFont typeface="Wingdings" panose="05000000000000000000" pitchFamily="2" charset="2"/>
              <a:buChar char="§"/>
            </a:pPr>
            <a:r>
              <a:rPr lang="de-DE" sz="2800" b="0" dirty="0"/>
              <a:t>Im 1. Semester werden grundlegende Inhalte vermittelt, ab dem 2. Semester sind durch die Wahl spezifischer Seminare Schwerpunktsetzungen möglich. </a:t>
            </a:r>
          </a:p>
          <a:p>
            <a:pPr marL="457200" indent="-457200">
              <a:spcAft>
                <a:spcPts val="600"/>
              </a:spcAft>
              <a:buFont typeface="Wingdings" panose="05000000000000000000" pitchFamily="2" charset="2"/>
              <a:buChar char="§"/>
            </a:pPr>
            <a:r>
              <a:rPr lang="de-DE" sz="2800" b="0" dirty="0"/>
              <a:t>Folgende Schwerpunkte werden angeboten:</a:t>
            </a:r>
          </a:p>
          <a:p>
            <a:pPr marL="1066785" lvl="1" indent="-457200" algn="l">
              <a:buFont typeface="Wingdings" panose="05000000000000000000" pitchFamily="2" charset="2"/>
              <a:buChar char="§"/>
            </a:pPr>
            <a:r>
              <a:rPr lang="de-DE" sz="2800" dirty="0">
                <a:solidFill>
                  <a:schemeClr val="tx1"/>
                </a:solidFill>
              </a:rPr>
              <a:t>Diversität &amp; </a:t>
            </a:r>
            <a:r>
              <a:rPr lang="de-DE" sz="2800" dirty="0" err="1">
                <a:solidFill>
                  <a:schemeClr val="tx1"/>
                </a:solidFill>
              </a:rPr>
              <a:t>Intersektionalität</a:t>
            </a:r>
            <a:endParaRPr lang="de-DE" sz="2800" dirty="0">
              <a:solidFill>
                <a:schemeClr val="tx1"/>
              </a:solidFill>
            </a:endParaRPr>
          </a:p>
          <a:p>
            <a:pPr marL="1066785" lvl="1" indent="-457200" algn="l">
              <a:buFont typeface="Wingdings" panose="05000000000000000000" pitchFamily="2" charset="2"/>
              <a:buChar char="§"/>
            </a:pPr>
            <a:r>
              <a:rPr lang="de-DE" sz="2800" dirty="0">
                <a:solidFill>
                  <a:schemeClr val="tx1"/>
                </a:solidFill>
              </a:rPr>
              <a:t>Entwicklungspolitik</a:t>
            </a:r>
          </a:p>
          <a:p>
            <a:pPr marL="1066785" lvl="1" indent="-457200" algn="l">
              <a:buFont typeface="Wingdings" panose="05000000000000000000" pitchFamily="2" charset="2"/>
              <a:buChar char="§"/>
            </a:pPr>
            <a:r>
              <a:rPr lang="de-DE" sz="2800" dirty="0">
                <a:solidFill>
                  <a:schemeClr val="tx1"/>
                </a:solidFill>
              </a:rPr>
              <a:t>Menschenrechtspolitiken</a:t>
            </a:r>
          </a:p>
          <a:p>
            <a:pPr marL="1066785" lvl="1" indent="-457200" algn="l">
              <a:buFont typeface="Wingdings" panose="05000000000000000000" pitchFamily="2" charset="2"/>
              <a:buChar char="§"/>
            </a:pPr>
            <a:r>
              <a:rPr lang="de-DE" sz="2800" dirty="0">
                <a:solidFill>
                  <a:schemeClr val="tx1"/>
                </a:solidFill>
              </a:rPr>
              <a:t>Politische Bildung</a:t>
            </a:r>
          </a:p>
          <a:p>
            <a:pPr marL="1066785" lvl="1" indent="-457200" algn="l">
              <a:buFont typeface="Wingdings" panose="05000000000000000000" pitchFamily="2" charset="2"/>
              <a:buChar char="§"/>
            </a:pPr>
            <a:r>
              <a:rPr lang="de-DE" sz="2800" dirty="0">
                <a:solidFill>
                  <a:schemeClr val="tx1"/>
                </a:solidFill>
              </a:rPr>
              <a:t>Politische Partizipation</a:t>
            </a:r>
          </a:p>
          <a:p>
            <a:pPr>
              <a:buFontTx/>
              <a:buChar char="-"/>
            </a:pPr>
            <a:endParaRPr lang="de-DE" dirty="0"/>
          </a:p>
        </p:txBody>
      </p:sp>
    </p:spTree>
    <p:extLst>
      <p:ext uri="{BB962C8B-B14F-4D97-AF65-F5344CB8AC3E}">
        <p14:creationId xmlns:p14="http://schemas.microsoft.com/office/powerpoint/2010/main" val="257692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sz="4400" dirty="0">
                <a:solidFill>
                  <a:srgbClr val="0070C0"/>
                </a:solidFill>
                <a:latin typeface="HSD Sans SoKult" panose="020B0500020200000000" pitchFamily="34" charset="0"/>
              </a:rPr>
              <a:t>Diversität &amp; </a:t>
            </a:r>
            <a:r>
              <a:rPr lang="de-DE" sz="4400" dirty="0" err="1">
                <a:solidFill>
                  <a:srgbClr val="0070C0"/>
                </a:solidFill>
                <a:latin typeface="HSD Sans SoKult" panose="020B0500020200000000" pitchFamily="34" charset="0"/>
              </a:rPr>
              <a:t>Intersektionalität</a:t>
            </a:r>
            <a:br>
              <a:rPr lang="de-DE" sz="4400" dirty="0">
                <a:solidFill>
                  <a:srgbClr val="0070C0"/>
                </a:solidFill>
                <a:latin typeface="HSD Sans SoKult" panose="020B0500020200000000" pitchFamily="34" charset="0"/>
              </a:rPr>
            </a:br>
            <a:endParaRPr lang="de-DE" sz="4400" dirty="0">
              <a:solidFill>
                <a:srgbClr val="0070C0"/>
              </a:solidFill>
              <a:latin typeface="HSD Sans SoKult" panose="020B0500020200000000" pitchFamily="34" charset="0"/>
            </a:endParaRPr>
          </a:p>
        </p:txBody>
      </p:sp>
      <p:sp>
        <p:nvSpPr>
          <p:cNvPr id="4" name="Inhaltsplatzhalter 1"/>
          <p:cNvSpPr txBox="1">
            <a:spLocks/>
          </p:cNvSpPr>
          <p:nvPr/>
        </p:nvSpPr>
        <p:spPr>
          <a:xfrm>
            <a:off x="798761" y="1249308"/>
            <a:ext cx="10530878" cy="4541520"/>
          </a:xfrm>
          <a:prstGeom prst="rect">
            <a:avLst/>
          </a:prstGeom>
        </p:spPr>
        <p:txBody>
          <a:bodyPr vert="horz" lIns="0" tIns="0" rIns="0" bIns="0" rtlCol="0" anchor="ctr">
            <a:noAutofit/>
          </a:bodyPr>
          <a:lstStyle>
            <a:lvl1pPr marL="0" indent="0" algn="l" defTabSz="609585" rtl="0" eaLnBrk="1" latinLnBrk="0" hangingPunct="1">
              <a:spcBef>
                <a:spcPct val="20000"/>
              </a:spcBef>
              <a:buFont typeface="Arial"/>
              <a:buNone/>
              <a:defRPr sz="3200" b="1" kern="1200" baseline="0">
                <a:solidFill>
                  <a:schemeClr val="tx1"/>
                </a:solidFill>
                <a:latin typeface="Arial"/>
                <a:ea typeface="+mn-ea"/>
                <a:cs typeface="Arial"/>
              </a:defRPr>
            </a:lvl1pPr>
            <a:lvl2pPr marL="609585" indent="0" algn="ctr" defTabSz="609585" rtl="0" eaLnBrk="1" latinLnBrk="0" hangingPunct="1">
              <a:spcBef>
                <a:spcPct val="20000"/>
              </a:spcBef>
              <a:buFont typeface="Arial"/>
              <a:buNone/>
              <a:defRPr sz="3733" kern="1200">
                <a:solidFill>
                  <a:schemeClr val="tx1">
                    <a:tint val="75000"/>
                  </a:schemeClr>
                </a:solidFill>
                <a:latin typeface="Arial"/>
                <a:ea typeface="+mn-ea"/>
                <a:cs typeface="Arial"/>
              </a:defRPr>
            </a:lvl2pPr>
            <a:lvl3pPr marL="1219170" indent="0" algn="ctr" defTabSz="609585" rtl="0" eaLnBrk="1" latinLnBrk="0" hangingPunct="1">
              <a:spcBef>
                <a:spcPct val="20000"/>
              </a:spcBef>
              <a:buFont typeface="Arial"/>
              <a:buNone/>
              <a:defRPr sz="3200" kern="1200">
                <a:solidFill>
                  <a:schemeClr val="tx1">
                    <a:tint val="75000"/>
                  </a:schemeClr>
                </a:solidFill>
                <a:latin typeface="Arial"/>
                <a:ea typeface="+mn-ea"/>
                <a:cs typeface="Arial"/>
              </a:defRPr>
            </a:lvl3pPr>
            <a:lvl4pPr marL="1828754" indent="0" algn="ctr" defTabSz="609585" rtl="0" eaLnBrk="1" latinLnBrk="0" hangingPunct="1">
              <a:spcBef>
                <a:spcPct val="20000"/>
              </a:spcBef>
              <a:buFont typeface="Arial"/>
              <a:buNone/>
              <a:defRPr sz="2667" kern="1200">
                <a:solidFill>
                  <a:schemeClr val="tx1">
                    <a:tint val="75000"/>
                  </a:schemeClr>
                </a:solidFill>
                <a:latin typeface="Arial"/>
                <a:ea typeface="+mn-ea"/>
                <a:cs typeface="Arial"/>
              </a:defRPr>
            </a:lvl4pPr>
            <a:lvl5pPr marL="2438339" indent="0" algn="ctr" defTabSz="609585" rtl="0" eaLnBrk="1" latinLnBrk="0" hangingPunct="1">
              <a:spcBef>
                <a:spcPct val="20000"/>
              </a:spcBef>
              <a:buFont typeface="Arial"/>
              <a:buNone/>
              <a:defRPr sz="2400" kern="1200">
                <a:solidFill>
                  <a:schemeClr val="tx1">
                    <a:tint val="75000"/>
                  </a:schemeClr>
                </a:solidFill>
                <a:latin typeface="Arial"/>
                <a:ea typeface="+mn-ea"/>
                <a:cs typeface="Arial"/>
              </a:defRPr>
            </a:lvl5pPr>
            <a:lvl6pPr marL="3047924"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6pPr>
            <a:lvl7pPr marL="3657509"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7pPr>
            <a:lvl8pPr marL="4267093"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8pPr>
            <a:lvl9pPr marL="4876678"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9pPr>
          </a:lstStyle>
          <a:p>
            <a:pPr marL="342900" indent="-342900">
              <a:buFont typeface="Wingdings" panose="05000000000000000000" pitchFamily="2" charset="2"/>
              <a:buChar char="§"/>
            </a:pPr>
            <a:r>
              <a:rPr lang="de-DE" sz="2800" b="0" dirty="0"/>
              <a:t>Qualifikation für </a:t>
            </a:r>
            <a:r>
              <a:rPr lang="de-DE" sz="2800" dirty="0"/>
              <a:t>diskriminierungssensible Analysen </a:t>
            </a:r>
            <a:r>
              <a:rPr lang="de-DE" sz="2800" b="0" dirty="0"/>
              <a:t>und Problemlösungen im Sinne von Diversität und Empowerment</a:t>
            </a:r>
          </a:p>
          <a:p>
            <a:pPr marL="342900" indent="-342900">
              <a:buFont typeface="Wingdings" panose="05000000000000000000" pitchFamily="2" charset="2"/>
              <a:buChar char="§"/>
            </a:pPr>
            <a:r>
              <a:rPr lang="de-DE" sz="2800" b="0" dirty="0"/>
              <a:t>Kenntnisse </a:t>
            </a:r>
            <a:r>
              <a:rPr lang="de-DE" sz="2800" dirty="0"/>
              <a:t>verschiedener Formen der Diskriminierung </a:t>
            </a:r>
            <a:r>
              <a:rPr lang="de-DE" sz="2800" b="0" dirty="0"/>
              <a:t>sowie deren </a:t>
            </a:r>
            <a:r>
              <a:rPr lang="de-DE" sz="2800" dirty="0"/>
              <a:t>Überlagerungsformen</a:t>
            </a:r>
          </a:p>
          <a:p>
            <a:pPr marL="342900" indent="-342900">
              <a:buFont typeface="Wingdings" panose="05000000000000000000" pitchFamily="2" charset="2"/>
              <a:buChar char="§"/>
            </a:pPr>
            <a:r>
              <a:rPr lang="de-DE" sz="2800" dirty="0"/>
              <a:t>kritische Analyse und Reflektion von Diskriminierungspraxen, Herrschaftsverhältnissen und (Eigen-)Positionierungen </a:t>
            </a:r>
            <a:r>
              <a:rPr lang="de-DE" sz="2800" b="0" dirty="0"/>
              <a:t>darin</a:t>
            </a:r>
          </a:p>
        </p:txBody>
      </p:sp>
    </p:spTree>
    <p:extLst>
      <p:ext uri="{BB962C8B-B14F-4D97-AF65-F5344CB8AC3E}">
        <p14:creationId xmlns:p14="http://schemas.microsoft.com/office/powerpoint/2010/main" val="1880754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sz="4400" dirty="0">
                <a:solidFill>
                  <a:srgbClr val="0070C0"/>
                </a:solidFill>
                <a:latin typeface="HSD Sans SoKult" panose="020B0500020200000000" pitchFamily="34" charset="0"/>
              </a:rPr>
              <a:t>Entwicklungspolitik</a:t>
            </a:r>
            <a:br>
              <a:rPr lang="de-DE" sz="4400" dirty="0">
                <a:solidFill>
                  <a:srgbClr val="0070C0"/>
                </a:solidFill>
                <a:latin typeface="HSD Sans SoKult" panose="020B0500020200000000" pitchFamily="34" charset="0"/>
              </a:rPr>
            </a:br>
            <a:endParaRPr lang="de-DE" sz="4400" dirty="0">
              <a:solidFill>
                <a:srgbClr val="0070C0"/>
              </a:solidFill>
              <a:latin typeface="HSD Sans SoKult" panose="020B0500020200000000" pitchFamily="34" charset="0"/>
            </a:endParaRPr>
          </a:p>
        </p:txBody>
      </p:sp>
      <p:sp>
        <p:nvSpPr>
          <p:cNvPr id="4" name="Inhaltsplatzhalter 1"/>
          <p:cNvSpPr txBox="1">
            <a:spLocks/>
          </p:cNvSpPr>
          <p:nvPr/>
        </p:nvSpPr>
        <p:spPr>
          <a:xfrm>
            <a:off x="762682" y="1238157"/>
            <a:ext cx="10698146" cy="4541520"/>
          </a:xfrm>
          <a:prstGeom prst="rect">
            <a:avLst/>
          </a:prstGeom>
        </p:spPr>
        <p:txBody>
          <a:bodyPr vert="horz" lIns="0" tIns="0" rIns="0" bIns="0" rtlCol="0" anchor="ctr">
            <a:noAutofit/>
          </a:bodyPr>
          <a:lstStyle>
            <a:lvl1pPr marL="0" indent="0" algn="l" defTabSz="609585" rtl="0" eaLnBrk="1" latinLnBrk="0" hangingPunct="1">
              <a:spcBef>
                <a:spcPct val="20000"/>
              </a:spcBef>
              <a:buFont typeface="Arial"/>
              <a:buNone/>
              <a:defRPr sz="3200" b="1" kern="1200" baseline="0">
                <a:solidFill>
                  <a:schemeClr val="tx1"/>
                </a:solidFill>
                <a:latin typeface="Arial"/>
                <a:ea typeface="+mn-ea"/>
                <a:cs typeface="Arial"/>
              </a:defRPr>
            </a:lvl1pPr>
            <a:lvl2pPr marL="609585" indent="0" algn="ctr" defTabSz="609585" rtl="0" eaLnBrk="1" latinLnBrk="0" hangingPunct="1">
              <a:spcBef>
                <a:spcPct val="20000"/>
              </a:spcBef>
              <a:buFont typeface="Arial"/>
              <a:buNone/>
              <a:defRPr sz="3733" kern="1200">
                <a:solidFill>
                  <a:schemeClr val="tx1">
                    <a:tint val="75000"/>
                  </a:schemeClr>
                </a:solidFill>
                <a:latin typeface="Arial"/>
                <a:ea typeface="+mn-ea"/>
                <a:cs typeface="Arial"/>
              </a:defRPr>
            </a:lvl2pPr>
            <a:lvl3pPr marL="1219170" indent="0" algn="ctr" defTabSz="609585" rtl="0" eaLnBrk="1" latinLnBrk="0" hangingPunct="1">
              <a:spcBef>
                <a:spcPct val="20000"/>
              </a:spcBef>
              <a:buFont typeface="Arial"/>
              <a:buNone/>
              <a:defRPr sz="3200" kern="1200">
                <a:solidFill>
                  <a:schemeClr val="tx1">
                    <a:tint val="75000"/>
                  </a:schemeClr>
                </a:solidFill>
                <a:latin typeface="Arial"/>
                <a:ea typeface="+mn-ea"/>
                <a:cs typeface="Arial"/>
              </a:defRPr>
            </a:lvl3pPr>
            <a:lvl4pPr marL="1828754" indent="0" algn="ctr" defTabSz="609585" rtl="0" eaLnBrk="1" latinLnBrk="0" hangingPunct="1">
              <a:spcBef>
                <a:spcPct val="20000"/>
              </a:spcBef>
              <a:buFont typeface="Arial"/>
              <a:buNone/>
              <a:defRPr sz="2667" kern="1200">
                <a:solidFill>
                  <a:schemeClr val="tx1">
                    <a:tint val="75000"/>
                  </a:schemeClr>
                </a:solidFill>
                <a:latin typeface="Arial"/>
                <a:ea typeface="+mn-ea"/>
                <a:cs typeface="Arial"/>
              </a:defRPr>
            </a:lvl4pPr>
            <a:lvl5pPr marL="2438339" indent="0" algn="ctr" defTabSz="609585" rtl="0" eaLnBrk="1" latinLnBrk="0" hangingPunct="1">
              <a:spcBef>
                <a:spcPct val="20000"/>
              </a:spcBef>
              <a:buFont typeface="Arial"/>
              <a:buNone/>
              <a:defRPr sz="2400" kern="1200">
                <a:solidFill>
                  <a:schemeClr val="tx1">
                    <a:tint val="75000"/>
                  </a:schemeClr>
                </a:solidFill>
                <a:latin typeface="Arial"/>
                <a:ea typeface="+mn-ea"/>
                <a:cs typeface="Arial"/>
              </a:defRPr>
            </a:lvl5pPr>
            <a:lvl6pPr marL="3047924"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6pPr>
            <a:lvl7pPr marL="3657509"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7pPr>
            <a:lvl8pPr marL="4267093"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8pPr>
            <a:lvl9pPr marL="4876678"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9pPr>
          </a:lstStyle>
          <a:p>
            <a:pPr marL="342900" indent="-342900">
              <a:spcBef>
                <a:spcPts val="300"/>
              </a:spcBef>
              <a:buFont typeface="Wingdings" panose="05000000000000000000" pitchFamily="2" charset="2"/>
              <a:buChar char="§"/>
            </a:pPr>
            <a:r>
              <a:rPr lang="de-DE" sz="2800" b="0" dirty="0"/>
              <a:t>Qualifikation für </a:t>
            </a:r>
            <a:r>
              <a:rPr lang="de-DE" sz="2800" dirty="0"/>
              <a:t>kritische Analysen entwicklungspolitischer Prozesse und zur Entwicklung von Problemlösungen</a:t>
            </a:r>
            <a:r>
              <a:rPr lang="de-DE" sz="2800" b="0" dirty="0"/>
              <a:t> im Sinne des Empowerment-Gedankens</a:t>
            </a:r>
          </a:p>
          <a:p>
            <a:pPr marL="342900" indent="-342900">
              <a:spcBef>
                <a:spcPts val="300"/>
              </a:spcBef>
              <a:buFont typeface="Wingdings" panose="05000000000000000000" pitchFamily="2" charset="2"/>
              <a:buChar char="§"/>
            </a:pPr>
            <a:r>
              <a:rPr lang="de-DE" sz="2800" b="0" dirty="0"/>
              <a:t>(Weiter-)Entwicklung eines </a:t>
            </a:r>
            <a:r>
              <a:rPr lang="de-DE" sz="2800" dirty="0"/>
              <a:t>Menschenrechtsansatzes in der Entwicklungspolitik</a:t>
            </a:r>
          </a:p>
          <a:p>
            <a:pPr marL="342900" lvl="0" indent="-342900">
              <a:spcBef>
                <a:spcPts val="300"/>
              </a:spcBef>
              <a:buFont typeface="Wingdings" panose="05000000000000000000" pitchFamily="2" charset="2"/>
              <a:buChar char="§"/>
            </a:pPr>
            <a:r>
              <a:rPr lang="de-DE" sz="2800" b="0" dirty="0"/>
              <a:t>gesicherte Kenntnisse des nationalen und internationalen entwicklungspolitischen Institutionensystems und methodisches Verständnis für </a:t>
            </a:r>
            <a:r>
              <a:rPr lang="de-DE" sz="2800" dirty="0"/>
              <a:t>zivilgesellschaftliche Handlungskompetenzen in der Entwicklungszusammenarbeit</a:t>
            </a:r>
            <a:r>
              <a:rPr lang="de-DE" sz="2800" b="0" dirty="0"/>
              <a:t> </a:t>
            </a:r>
          </a:p>
        </p:txBody>
      </p:sp>
    </p:spTree>
    <p:extLst>
      <p:ext uri="{BB962C8B-B14F-4D97-AF65-F5344CB8AC3E}">
        <p14:creationId xmlns:p14="http://schemas.microsoft.com/office/powerpoint/2010/main" val="39527794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de-DE" sz="4400" dirty="0">
                <a:solidFill>
                  <a:srgbClr val="0070C0"/>
                </a:solidFill>
                <a:latin typeface="HSD Sans SoKult" panose="020B0500020200000000" pitchFamily="34" charset="0"/>
              </a:rPr>
              <a:t>Menschenrechtspolitiken</a:t>
            </a:r>
            <a:br>
              <a:rPr lang="de-DE" sz="4400" dirty="0">
                <a:solidFill>
                  <a:srgbClr val="0070C0"/>
                </a:solidFill>
                <a:latin typeface="HSD Sans SoKult" panose="020B0500020200000000" pitchFamily="34" charset="0"/>
              </a:rPr>
            </a:br>
            <a:endParaRPr lang="de-DE" sz="4400" dirty="0">
              <a:solidFill>
                <a:srgbClr val="0070C0"/>
              </a:solidFill>
              <a:latin typeface="HSD Sans SoKult" panose="020B0500020200000000" pitchFamily="34" charset="0"/>
            </a:endParaRPr>
          </a:p>
        </p:txBody>
      </p:sp>
      <p:sp>
        <p:nvSpPr>
          <p:cNvPr id="4" name="Inhaltsplatzhalter 1"/>
          <p:cNvSpPr txBox="1">
            <a:spLocks/>
          </p:cNvSpPr>
          <p:nvPr/>
        </p:nvSpPr>
        <p:spPr>
          <a:xfrm>
            <a:off x="798760" y="1249308"/>
            <a:ext cx="10352459" cy="4541520"/>
          </a:xfrm>
          <a:prstGeom prst="rect">
            <a:avLst/>
          </a:prstGeom>
        </p:spPr>
        <p:txBody>
          <a:bodyPr vert="horz" lIns="0" tIns="0" rIns="0" bIns="0" rtlCol="0" anchor="ctr">
            <a:noAutofit/>
          </a:bodyPr>
          <a:lstStyle>
            <a:lvl1pPr marL="0" indent="0" algn="l" defTabSz="609585" rtl="0" eaLnBrk="1" latinLnBrk="0" hangingPunct="1">
              <a:spcBef>
                <a:spcPct val="20000"/>
              </a:spcBef>
              <a:buFont typeface="Arial"/>
              <a:buNone/>
              <a:defRPr sz="3200" b="1" kern="1200" baseline="0">
                <a:solidFill>
                  <a:schemeClr val="tx1"/>
                </a:solidFill>
                <a:latin typeface="Arial"/>
                <a:ea typeface="+mn-ea"/>
                <a:cs typeface="Arial"/>
              </a:defRPr>
            </a:lvl1pPr>
            <a:lvl2pPr marL="609585" indent="0" algn="ctr" defTabSz="609585" rtl="0" eaLnBrk="1" latinLnBrk="0" hangingPunct="1">
              <a:spcBef>
                <a:spcPct val="20000"/>
              </a:spcBef>
              <a:buFont typeface="Arial"/>
              <a:buNone/>
              <a:defRPr sz="3733" kern="1200">
                <a:solidFill>
                  <a:schemeClr val="tx1">
                    <a:tint val="75000"/>
                  </a:schemeClr>
                </a:solidFill>
                <a:latin typeface="Arial"/>
                <a:ea typeface="+mn-ea"/>
                <a:cs typeface="Arial"/>
              </a:defRPr>
            </a:lvl2pPr>
            <a:lvl3pPr marL="1219170" indent="0" algn="ctr" defTabSz="609585" rtl="0" eaLnBrk="1" latinLnBrk="0" hangingPunct="1">
              <a:spcBef>
                <a:spcPct val="20000"/>
              </a:spcBef>
              <a:buFont typeface="Arial"/>
              <a:buNone/>
              <a:defRPr sz="3200" kern="1200">
                <a:solidFill>
                  <a:schemeClr val="tx1">
                    <a:tint val="75000"/>
                  </a:schemeClr>
                </a:solidFill>
                <a:latin typeface="Arial"/>
                <a:ea typeface="+mn-ea"/>
                <a:cs typeface="Arial"/>
              </a:defRPr>
            </a:lvl3pPr>
            <a:lvl4pPr marL="1828754" indent="0" algn="ctr" defTabSz="609585" rtl="0" eaLnBrk="1" latinLnBrk="0" hangingPunct="1">
              <a:spcBef>
                <a:spcPct val="20000"/>
              </a:spcBef>
              <a:buFont typeface="Arial"/>
              <a:buNone/>
              <a:defRPr sz="2667" kern="1200">
                <a:solidFill>
                  <a:schemeClr val="tx1">
                    <a:tint val="75000"/>
                  </a:schemeClr>
                </a:solidFill>
                <a:latin typeface="Arial"/>
                <a:ea typeface="+mn-ea"/>
                <a:cs typeface="Arial"/>
              </a:defRPr>
            </a:lvl4pPr>
            <a:lvl5pPr marL="2438339" indent="0" algn="ctr" defTabSz="609585" rtl="0" eaLnBrk="1" latinLnBrk="0" hangingPunct="1">
              <a:spcBef>
                <a:spcPct val="20000"/>
              </a:spcBef>
              <a:buFont typeface="Arial"/>
              <a:buNone/>
              <a:defRPr sz="2400" kern="1200">
                <a:solidFill>
                  <a:schemeClr val="tx1">
                    <a:tint val="75000"/>
                  </a:schemeClr>
                </a:solidFill>
                <a:latin typeface="Arial"/>
                <a:ea typeface="+mn-ea"/>
                <a:cs typeface="Arial"/>
              </a:defRPr>
            </a:lvl5pPr>
            <a:lvl6pPr marL="3047924"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6pPr>
            <a:lvl7pPr marL="3657509"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7pPr>
            <a:lvl8pPr marL="4267093"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8pPr>
            <a:lvl9pPr marL="4876678" indent="0" algn="ctr" defTabSz="609585" rtl="0" eaLnBrk="1" latinLnBrk="0" hangingPunct="1">
              <a:spcBef>
                <a:spcPct val="20000"/>
              </a:spcBef>
              <a:buFont typeface="Arial"/>
              <a:buNone/>
              <a:defRPr sz="2667" kern="1200">
                <a:solidFill>
                  <a:schemeClr val="tx1">
                    <a:tint val="75000"/>
                  </a:schemeClr>
                </a:solidFill>
                <a:latin typeface="+mn-lt"/>
                <a:ea typeface="+mn-ea"/>
                <a:cs typeface="+mn-cs"/>
              </a:defRPr>
            </a:lvl9pPr>
          </a:lstStyle>
          <a:p>
            <a:pPr marL="342900" indent="-342900">
              <a:buFont typeface="Wingdings" panose="05000000000000000000" pitchFamily="2" charset="2"/>
              <a:buChar char="§"/>
            </a:pPr>
            <a:r>
              <a:rPr lang="de-DE" sz="2800" b="0" dirty="0"/>
              <a:t>Qualifikation für </a:t>
            </a:r>
            <a:r>
              <a:rPr lang="de-DE" sz="2800" dirty="0"/>
              <a:t>Menschenrechtsarbeit und menschenrechtsbasierte Lösungsansätze</a:t>
            </a:r>
            <a:r>
              <a:rPr lang="de-DE" sz="2800" b="0" dirty="0"/>
              <a:t> im Sinne des Empowerment-Gedankens </a:t>
            </a:r>
          </a:p>
          <a:p>
            <a:pPr marL="342900" lvl="0" indent="-342900">
              <a:buFont typeface="Wingdings" panose="05000000000000000000" pitchFamily="2" charset="2"/>
              <a:buChar char="§"/>
            </a:pPr>
            <a:r>
              <a:rPr lang="de-DE" sz="2800" b="0" dirty="0"/>
              <a:t>fundierte </a:t>
            </a:r>
            <a:r>
              <a:rPr lang="de-DE" sz="2800" dirty="0"/>
              <a:t>menschenrechtspolitische Analysekompetenzen und Urteilskraft </a:t>
            </a:r>
            <a:r>
              <a:rPr lang="de-DE" sz="2800" b="0" dirty="0"/>
              <a:t>auf Basis vertiefter Kenntnisse menschenrechtlicher Ansätze</a:t>
            </a:r>
          </a:p>
          <a:p>
            <a:pPr marL="342900" lvl="0" indent="-342900">
              <a:buFont typeface="Wingdings" panose="05000000000000000000" pitchFamily="2" charset="2"/>
              <a:buChar char="§"/>
            </a:pPr>
            <a:r>
              <a:rPr lang="de-DE" sz="2800" b="0" dirty="0"/>
              <a:t>Entwicklung von </a:t>
            </a:r>
            <a:r>
              <a:rPr lang="de-DE" sz="2800" dirty="0"/>
              <a:t>Handlungskompetenzen für eine dezidiert politische Menschenrechtsarbeit </a:t>
            </a:r>
            <a:r>
              <a:rPr lang="de-DE" sz="2800" b="0" dirty="0"/>
              <a:t>i. S. v. Lobbying, Kampagnen- oder Bildungsarbeit</a:t>
            </a:r>
          </a:p>
        </p:txBody>
      </p:sp>
    </p:spTree>
    <p:extLst>
      <p:ext uri="{BB962C8B-B14F-4D97-AF65-F5344CB8AC3E}">
        <p14:creationId xmlns:p14="http://schemas.microsoft.com/office/powerpoint/2010/main" val="862290118"/>
      </p:ext>
    </p:extLst>
  </p:cSld>
  <p:clrMapOvr>
    <a:masterClrMapping/>
  </p:clrMapOvr>
</p:sld>
</file>

<file path=ppt/theme/theme1.xml><?xml version="1.0" encoding="utf-8"?>
<a:theme xmlns:a="http://schemas.openxmlformats.org/drawingml/2006/main" name="Office-Design">
  <a:themeElements>
    <a:clrScheme name="Benutzerdefiniert 1">
      <a:dk1>
        <a:sysClr val="windowText" lastClr="000000"/>
      </a:dk1>
      <a:lt1>
        <a:sysClr val="window" lastClr="FFFFFF"/>
      </a:lt1>
      <a:dk2>
        <a:srgbClr val="004C5F"/>
      </a:dk2>
      <a:lt2>
        <a:srgbClr val="FFFFFF"/>
      </a:lt2>
      <a:accent1>
        <a:srgbClr val="E60028"/>
      </a:accent1>
      <a:accent2>
        <a:srgbClr val="937E00"/>
      </a:accent2>
      <a:accent3>
        <a:srgbClr val="780B24"/>
      </a:accent3>
      <a:accent4>
        <a:srgbClr val="E0BDB3"/>
      </a:accent4>
      <a:accent5>
        <a:srgbClr val="ABCBD7"/>
      </a:accent5>
      <a:accent6>
        <a:srgbClr val="8FFF7B"/>
      </a:accent6>
      <a:hlink>
        <a:srgbClr val="0000FF"/>
      </a:hlink>
      <a:folHlink>
        <a:srgbClr val="000000"/>
      </a:folHlink>
    </a:clrScheme>
    <a:fontScheme name="Essenz">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74BB14339BA79B4A8FB0381E9CE90856" ma:contentTypeVersion="2" ma:contentTypeDescription="Ein neues Dokument erstellen." ma:contentTypeScope="" ma:versionID="1f1810eb9e831488d1880751dcc55578">
  <xsd:schema xmlns:xsd="http://www.w3.org/2001/XMLSchema" xmlns:xs="http://www.w3.org/2001/XMLSchema" xmlns:p="http://schemas.microsoft.com/office/2006/metadata/properties" xmlns:ns1="http://schemas.microsoft.com/sharepoint/v3" xmlns:ns2="56006128-3390-4f29-8588-078422c40951" targetNamespace="http://schemas.microsoft.com/office/2006/metadata/properties" ma:root="true" ma:fieldsID="0e54012c40e8d6a7d7ae484453be6138" ns1:_="" ns2:_="">
    <xsd:import namespace="http://schemas.microsoft.com/sharepoint/v3"/>
    <xsd:import namespace="56006128-3390-4f29-8588-078422c40951"/>
    <xsd:element name="properties">
      <xsd:complexType>
        <xsd:sequence>
          <xsd:element name="documentManagement">
            <xsd:complexType>
              <xsd:all>
                <xsd:element ref="ns1:PublishingStartDate" minOccurs="0"/>
                <xsd:element ref="ns1:PublishingExpirationDate" minOccurs="0"/>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Geplantes Startdatum" ma:description="Geplantes Startdatum ist eine Websitespalte, die über das Feature zum Veröffentlichen erstellt wird. Es wird zur Angabe des Datums und der Uhrzeit verwendet, wann diese Seite Besuchern zum ersten Mal angezeigt wird." ma:hidden="true" ma:internalName="PublishingStartDate">
      <xsd:simpleType>
        <xsd:restriction base="dms:Unknown"/>
      </xsd:simpleType>
    </xsd:element>
    <xsd:element name="PublishingExpirationDate" ma:index="9" nillable="true" ma:displayName="Geplantes Enddatum" ma:description="Geplantes Enddatum ist eine Websitespalte, die über das Feature zum Veröffentlichen erstellt wird. Es wird zur Angabe des Datums und der Uhrzeit verwendet, wann diese Seite Besuchern nicht mehr angezeigt wird." ma:hidden="tru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56006128-3390-4f29-8588-078422c40951" elementFormDefault="qualified">
    <xsd:import namespace="http://schemas.microsoft.com/office/2006/documentManagement/types"/>
    <xsd:import namespace="http://schemas.microsoft.com/office/infopath/2007/PartnerControls"/>
    <xsd:element name="SharedWithUsers" ma:index="10"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2D49120-47F4-483A-8FD2-9447747F5553}"/>
</file>

<file path=customXml/itemProps2.xml><?xml version="1.0" encoding="utf-8"?>
<ds:datastoreItem xmlns:ds="http://schemas.openxmlformats.org/officeDocument/2006/customXml" ds:itemID="{93531F75-E2C0-4A2D-9EAA-12D7C14E181C}">
  <ds:schemaRefs>
    <ds:schemaRef ds:uri="http://purl.org/dc/terms/"/>
    <ds:schemaRef ds:uri="http://purl.org/dc/elements/1.1/"/>
    <ds:schemaRef ds:uri="125ba19f-b3ef-4eb2-bdc7-f311c8e235e4"/>
    <ds:schemaRef ds:uri="http://schemas.microsoft.com/office/2006/documentManagement/types"/>
    <ds:schemaRef ds:uri="http://purl.org/dc/dcmitype/"/>
    <ds:schemaRef ds:uri="http://schemas.openxmlformats.org/package/2006/metadata/core-properties"/>
    <ds:schemaRef ds:uri="http://schemas.microsoft.com/office/2006/metadata/properties"/>
    <ds:schemaRef ds:uri="http://www.w3.org/XML/1998/namespace"/>
    <ds:schemaRef ds:uri="http://schemas.microsoft.com/office/infopath/2007/PartnerControls"/>
  </ds:schemaRefs>
</ds:datastoreItem>
</file>

<file path=customXml/itemProps3.xml><?xml version="1.0" encoding="utf-8"?>
<ds:datastoreItem xmlns:ds="http://schemas.openxmlformats.org/officeDocument/2006/customXml" ds:itemID="{84CC191B-15BE-4767-9E42-2AB4D4229B0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HSD_PPTX_Masterdatei_16_9</Template>
  <TotalTime>0</TotalTime>
  <Words>794</Words>
  <Application>Microsoft Office PowerPoint</Application>
  <PresentationFormat>Breitbild</PresentationFormat>
  <Paragraphs>94</Paragraphs>
  <Slides>17</Slides>
  <Notes>0</Notes>
  <HiddenSlides>0</HiddenSlides>
  <MMClips>0</MMClips>
  <ScaleCrop>false</ScaleCrop>
  <HeadingPairs>
    <vt:vector size="6" baseType="variant">
      <vt:variant>
        <vt:lpstr>Verwendete Schriftarten</vt:lpstr>
      </vt:variant>
      <vt:variant>
        <vt:i4>9</vt:i4>
      </vt:variant>
      <vt:variant>
        <vt:lpstr>Design</vt:lpstr>
      </vt:variant>
      <vt:variant>
        <vt:i4>1</vt:i4>
      </vt:variant>
      <vt:variant>
        <vt:lpstr>Folientitel</vt:lpstr>
      </vt:variant>
      <vt:variant>
        <vt:i4>17</vt:i4>
      </vt:variant>
    </vt:vector>
  </HeadingPairs>
  <TitlesOfParts>
    <vt:vector size="27" baseType="lpstr">
      <vt:lpstr>Arial</vt:lpstr>
      <vt:lpstr>Calibri</vt:lpstr>
      <vt:lpstr>Courier New</vt:lpstr>
      <vt:lpstr>HSD Sans</vt:lpstr>
      <vt:lpstr>HSD Sans Design</vt:lpstr>
      <vt:lpstr>HSD Sans Maschinenbau</vt:lpstr>
      <vt:lpstr>HSD Sans SoKult</vt:lpstr>
      <vt:lpstr>Symbol</vt:lpstr>
      <vt:lpstr>Wingdings</vt:lpstr>
      <vt:lpstr>Office-Design</vt:lpstr>
      <vt:lpstr>Master  Empowerment  Studies</vt:lpstr>
      <vt:lpstr>Empowerment</vt:lpstr>
      <vt:lpstr>Ziele des Studiengangs</vt:lpstr>
      <vt:lpstr>Empowerment STudies</vt:lpstr>
      <vt:lpstr>Studieninhalte und Aufbau</vt:lpstr>
      <vt:lpstr>Schwerpunkte</vt:lpstr>
      <vt:lpstr>Diversität &amp; Intersektionalität </vt:lpstr>
      <vt:lpstr>Entwicklungspolitik </vt:lpstr>
      <vt:lpstr>Menschenrechtspolitiken </vt:lpstr>
      <vt:lpstr>Politische Bildung </vt:lpstr>
      <vt:lpstr>Politische Partizipation </vt:lpstr>
      <vt:lpstr>Seminarbeispiele: Schwerpunkte </vt:lpstr>
      <vt:lpstr>Voll- oder Teilzeit? </vt:lpstr>
      <vt:lpstr>Und nach dem Master? </vt:lpstr>
      <vt:lpstr>Zulassungsverfahren </vt:lpstr>
      <vt:lpstr>PowerPoint-Präsentation</vt:lpstr>
      <vt:lpstr>PowerPoint-Präsentation</vt:lpstr>
    </vt:vector>
  </TitlesOfParts>
  <Company>CIT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Master  Empowerment Studies</dc:title>
  <dc:creator>Virchow, Fabian</dc:creator>
  <cp:lastModifiedBy>Pabst, Andrea</cp:lastModifiedBy>
  <cp:revision>48</cp:revision>
  <dcterms:created xsi:type="dcterms:W3CDTF">2018-09-24T05:17:40Z</dcterms:created>
  <dcterms:modified xsi:type="dcterms:W3CDTF">2021-01-26T10:06:40Z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0x01010074BB14339BA79B4A8FB0381E9CE90856</vt:lpwstr>
  </property>
</Properties>
</file>